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6"/>
  </p:handoutMasterIdLst>
  <p:sldIdLst>
    <p:sldId id="256" r:id="rId2"/>
    <p:sldId id="257" r:id="rId3"/>
    <p:sldId id="258" r:id="rId4"/>
    <p:sldId id="259" r:id="rId5"/>
    <p:sldId id="260" r:id="rId6"/>
    <p:sldId id="266" r:id="rId7"/>
    <p:sldId id="265" r:id="rId8"/>
    <p:sldId id="264" r:id="rId9"/>
    <p:sldId id="263" r:id="rId10"/>
    <p:sldId id="262" r:id="rId11"/>
    <p:sldId id="261"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34" autoAdjust="0"/>
    <p:restoredTop sz="94660"/>
  </p:normalViewPr>
  <p:slideViewPr>
    <p:cSldViewPr>
      <p:cViewPr varScale="1">
        <p:scale>
          <a:sx n="106" d="100"/>
          <a:sy n="106" d="100"/>
        </p:scale>
        <p:origin x="-116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EB871-81CD-417A-9014-B4CECF1F426F}" type="datetimeFigureOut">
              <a:rPr lang="pt-BR" smtClean="0"/>
              <a:t>25/11/2015</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F36BE5-597A-4F72-8141-2CABF3008E5D}" type="slidenum">
              <a:rPr lang="pt-BR" smtClean="0"/>
              <a:t>‹nº›</a:t>
            </a:fld>
            <a:endParaRPr lang="pt-B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AFEFC40C-733B-46F8-A438-D003F29C03FB}" type="datetimeFigureOut">
              <a:rPr lang="pt-BR" smtClean="0"/>
              <a:pPr/>
              <a:t>25/11/2015</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4628ACA3-631C-41BD-90E2-07605815AA34}" type="slidenum">
              <a:rPr lang="pt-BR" smtClean="0"/>
              <a:pPr/>
              <a:t>‹nº›</a:t>
            </a:fld>
            <a:endParaRPr lang="pt-B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AFEFC40C-733B-46F8-A438-D003F29C03FB}" type="datetimeFigureOut">
              <a:rPr lang="pt-BR" smtClean="0"/>
              <a:pPr/>
              <a:t>25/11/2015</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628ACA3-631C-41BD-90E2-07605815AA34}" type="slidenum">
              <a:rPr lang="pt-BR" smtClean="0"/>
              <a:pPr/>
              <a:t>‹nº›</a:t>
            </a:fld>
            <a:endParaRPr lang="pt-B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AFEFC40C-733B-46F8-A438-D003F29C03FB}" type="datetimeFigureOut">
              <a:rPr lang="pt-BR" smtClean="0"/>
              <a:pPr/>
              <a:t>25/11/2015</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628ACA3-631C-41BD-90E2-07605815AA34}" type="slidenum">
              <a:rPr lang="pt-BR" smtClean="0"/>
              <a:pPr/>
              <a:t>‹nº›</a:t>
            </a:fld>
            <a:endParaRPr lang="pt-B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AFEFC40C-733B-46F8-A438-D003F29C03FB}" type="datetimeFigureOut">
              <a:rPr lang="pt-BR" smtClean="0"/>
              <a:pPr/>
              <a:t>25/11/2015</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628ACA3-631C-41BD-90E2-07605815AA34}" type="slidenum">
              <a:rPr lang="pt-BR" smtClean="0"/>
              <a:pPr/>
              <a:t>‹nº›</a:t>
            </a:fld>
            <a:endParaRPr lang="pt-B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AFEFC40C-733B-46F8-A438-D003F29C03FB}" type="datetimeFigureOut">
              <a:rPr lang="pt-BR" smtClean="0"/>
              <a:pPr/>
              <a:t>25/11/2015</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628ACA3-631C-41BD-90E2-07605815AA34}" type="slidenum">
              <a:rPr lang="pt-BR" smtClean="0"/>
              <a:pPr/>
              <a:t>‹nº›</a:t>
            </a:fld>
            <a:endParaRPr lang="pt-B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AFEFC40C-733B-46F8-A438-D003F29C03FB}" type="datetimeFigureOut">
              <a:rPr lang="pt-BR" smtClean="0"/>
              <a:pPr/>
              <a:t>25/11/2015</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4628ACA3-631C-41BD-90E2-07605815AA34}" type="slidenum">
              <a:rPr lang="pt-BR" smtClean="0"/>
              <a:pPr/>
              <a:t>‹nº›</a:t>
            </a:fld>
            <a:endParaRPr lang="pt-B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AFEFC40C-733B-46F8-A438-D003F29C03FB}" type="datetimeFigureOut">
              <a:rPr lang="pt-BR" smtClean="0"/>
              <a:pPr/>
              <a:t>25/11/2015</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4628ACA3-631C-41BD-90E2-07605815AA34}"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AFEFC40C-733B-46F8-A438-D003F29C03FB}" type="datetimeFigureOut">
              <a:rPr lang="pt-BR" smtClean="0"/>
              <a:pPr/>
              <a:t>25/11/2015</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4628ACA3-631C-41BD-90E2-07605815AA34}" type="slidenum">
              <a:rPr lang="pt-BR" smtClean="0"/>
              <a:pPr/>
              <a:t>‹nº›</a:t>
            </a:fld>
            <a:endParaRPr lang="pt-B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AFEFC40C-733B-46F8-A438-D003F29C03FB}" type="datetimeFigureOut">
              <a:rPr lang="pt-BR" smtClean="0"/>
              <a:pPr/>
              <a:t>25/11/2015</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4628ACA3-631C-41BD-90E2-07605815AA34}" type="slidenum">
              <a:rPr lang="pt-BR" smtClean="0"/>
              <a:pPr/>
              <a:t>‹nº›</a:t>
            </a:fld>
            <a:endParaRPr lang="pt-B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AFEFC40C-733B-46F8-A438-D003F29C03FB}" type="datetimeFigureOut">
              <a:rPr lang="pt-BR" smtClean="0"/>
              <a:pPr/>
              <a:t>25/11/2015</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4628ACA3-631C-41BD-90E2-07605815AA34}"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AFEFC40C-733B-46F8-A438-D003F29C03FB}" type="datetimeFigureOut">
              <a:rPr lang="pt-BR" smtClean="0"/>
              <a:pPr/>
              <a:t>25/11/2015</a:t>
            </a:fld>
            <a:endParaRPr lang="pt-B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4628ACA3-631C-41BD-90E2-07605815AA34}" type="slidenum">
              <a:rPr lang="pt-BR" smtClean="0"/>
              <a:pPr/>
              <a:t>‹nº›</a:t>
            </a:fld>
            <a:endParaRPr lang="pt-B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a livr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a liv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FEFC40C-733B-46F8-A438-D003F29C03FB}" type="datetimeFigureOut">
              <a:rPr lang="pt-BR" smtClean="0"/>
              <a:pPr/>
              <a:t>25/11/2015</a:t>
            </a:fld>
            <a:endParaRPr lang="pt-B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628ACA3-631C-41BD-90E2-07605815AA34}"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2.png"/><Relationship Id="rId4" Type="http://schemas.openxmlformats.org/officeDocument/2006/relationships/image" Target="../media/image24.jpe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5.jpeg"/><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1.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2.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2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24.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2.pn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hyperlink" Target="mailto:abrecepcao@terra.com.br"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r>
              <a:rPr lang="pt-BR" dirty="0" smtClean="0">
                <a:latin typeface="Algerian" pitchFamily="82" charset="0"/>
              </a:rPr>
              <a:t>ASSOCIAÇÃO BRASIL</a:t>
            </a:r>
            <a:endParaRPr lang="pt-BR" dirty="0">
              <a:latin typeface="Algerian" pitchFamily="82" charset="0"/>
            </a:endParaRPr>
          </a:p>
        </p:txBody>
      </p:sp>
      <p:pic>
        <p:nvPicPr>
          <p:cNvPr id="1026" name="Picture 2" descr="C:\Users\Secretaria Seeb\Desktop\logo.png"/>
          <p:cNvPicPr>
            <a:picLocks noChangeAspect="1" noChangeArrowheads="1"/>
          </p:cNvPicPr>
          <p:nvPr/>
        </p:nvPicPr>
        <p:blipFill>
          <a:blip r:embed="rId2"/>
          <a:stretch>
            <a:fillRect/>
          </a:stretch>
        </p:blipFill>
        <p:spPr bwMode="auto">
          <a:xfrm>
            <a:off x="3643306" y="2500306"/>
            <a:ext cx="1857388" cy="2216202"/>
          </a:xfrm>
          <a:prstGeom prst="rect">
            <a:avLst/>
          </a:prstGeom>
          <a:noFill/>
          <a:ln>
            <a:noFill/>
          </a:ln>
          <a:effectLst>
            <a:innerShdw blurRad="63500" dist="50800" dir="13500000">
              <a:prstClr val="black">
                <a:alpha val="50000"/>
              </a:prstClr>
            </a:innerShdw>
          </a:effectLst>
        </p:spPr>
      </p:pic>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500034" y="1500174"/>
            <a:ext cx="8229600" cy="4525963"/>
          </a:xfrm>
        </p:spPr>
        <p:txBody>
          <a:bodyPr>
            <a:normAutofit/>
          </a:bodyPr>
          <a:lstStyle/>
          <a:p>
            <a:pPr algn="just"/>
            <a:r>
              <a:rPr lang="pt-BR" sz="1600" b="1" dirty="0" smtClean="0">
                <a:latin typeface="Verdana" pitchFamily="34" charset="0"/>
                <a:ea typeface="Verdana" pitchFamily="34" charset="0"/>
                <a:cs typeface="Verdana" pitchFamily="34" charset="0"/>
              </a:rPr>
              <a:t>O Clube de Campo Grande está situado numa área de aproximadamente 146.359 metros quadrados. Conta com boa infra estrutura onde os associados podem usufruir de:</a:t>
            </a:r>
          </a:p>
          <a:p>
            <a:pPr algn="just"/>
            <a:endParaRPr lang="pt-BR" sz="1600" b="1" dirty="0" smtClean="0">
              <a:latin typeface="Verdana" pitchFamily="34" charset="0"/>
              <a:ea typeface="Verdana" pitchFamily="34" charset="0"/>
              <a:cs typeface="Verdana" pitchFamily="34" charset="0"/>
            </a:endParaRPr>
          </a:p>
          <a:p>
            <a:r>
              <a:rPr lang="pt-BR" sz="1400" dirty="0" smtClean="0">
                <a:latin typeface="Verdana" pitchFamily="34" charset="0"/>
                <a:ea typeface="Verdana" pitchFamily="34" charset="0"/>
                <a:cs typeface="Verdana" pitchFamily="34" charset="0"/>
              </a:rPr>
              <a:t>- Salão social</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Piscinas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Churrasqueiras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Campo de futebol oficial</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Campo de futebol suíço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Quadras de tênis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 de vôlei de areia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para jogos de mesa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alimentação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Parque infantil</a:t>
            </a:r>
            <a:endParaRPr lang="pt-BR" sz="1400" dirty="0">
              <a:latin typeface="Verdana" pitchFamily="34" charset="0"/>
              <a:ea typeface="Verdana" pitchFamily="34" charset="0"/>
              <a:cs typeface="Verdana" pitchFamily="34" charset="0"/>
            </a:endParaRPr>
          </a:p>
        </p:txBody>
      </p:sp>
      <p:sp>
        <p:nvSpPr>
          <p:cNvPr id="3" name="Título 2"/>
          <p:cNvSpPr>
            <a:spLocks noGrp="1"/>
          </p:cNvSpPr>
          <p:nvPr>
            <p:ph type="title"/>
          </p:nvPr>
        </p:nvSpPr>
        <p:spPr/>
        <p:txBody>
          <a:bodyPr>
            <a:normAutofit fontScale="90000"/>
          </a:bodyPr>
          <a:lstStyle/>
          <a:p>
            <a:r>
              <a:rPr lang="pt-BR" dirty="0" smtClean="0">
                <a:latin typeface="Algerian" pitchFamily="82" charset="0"/>
              </a:rPr>
              <a:t>Núcleo Campo Grande</a:t>
            </a:r>
            <a:r>
              <a:rPr lang="pt-BR" dirty="0" smtClean="0"/>
              <a:t/>
            </a:r>
            <a:br>
              <a:rPr lang="pt-BR" dirty="0" smtClean="0"/>
            </a:br>
            <a:endParaRPr lang="pt-BR" dirty="0"/>
          </a:p>
        </p:txBody>
      </p:sp>
      <p:pic>
        <p:nvPicPr>
          <p:cNvPr id="8194" name="Picture 2" descr="C:\Users\Secretaria Seeb\Desktop\thumb.php9.jpg"/>
          <p:cNvPicPr>
            <a:picLocks noChangeAspect="1" noChangeArrowheads="1"/>
          </p:cNvPicPr>
          <p:nvPr/>
        </p:nvPicPr>
        <p:blipFill>
          <a:blip r:embed="rId2"/>
          <a:srcRect/>
          <a:stretch>
            <a:fillRect/>
          </a:stretch>
        </p:blipFill>
        <p:spPr bwMode="auto">
          <a:xfrm>
            <a:off x="3714744" y="2571744"/>
            <a:ext cx="1428760" cy="1143008"/>
          </a:xfrm>
          <a:prstGeom prst="rect">
            <a:avLst/>
          </a:prstGeom>
          <a:noFill/>
        </p:spPr>
      </p:pic>
      <p:pic>
        <p:nvPicPr>
          <p:cNvPr id="8195" name="Picture 3" descr="C:\Users\Secretaria Seeb\Desktop\thumb.php45.jpg"/>
          <p:cNvPicPr>
            <a:picLocks noChangeAspect="1" noChangeArrowheads="1"/>
          </p:cNvPicPr>
          <p:nvPr/>
        </p:nvPicPr>
        <p:blipFill>
          <a:blip r:embed="rId3"/>
          <a:srcRect/>
          <a:stretch>
            <a:fillRect/>
          </a:stretch>
        </p:blipFill>
        <p:spPr bwMode="auto">
          <a:xfrm>
            <a:off x="4429124" y="3429000"/>
            <a:ext cx="1428760" cy="1143008"/>
          </a:xfrm>
          <a:prstGeom prst="rect">
            <a:avLst/>
          </a:prstGeom>
          <a:noFill/>
        </p:spPr>
      </p:pic>
      <p:pic>
        <p:nvPicPr>
          <p:cNvPr id="8196" name="Picture 4" descr="C:\Users\Secretaria Seeb\Desktop\thumb.php1.jpg"/>
          <p:cNvPicPr>
            <a:picLocks noChangeAspect="1" noChangeArrowheads="1"/>
          </p:cNvPicPr>
          <p:nvPr/>
        </p:nvPicPr>
        <p:blipFill>
          <a:blip r:embed="rId4"/>
          <a:srcRect/>
          <a:stretch>
            <a:fillRect/>
          </a:stretch>
        </p:blipFill>
        <p:spPr bwMode="auto">
          <a:xfrm>
            <a:off x="3143240" y="4357694"/>
            <a:ext cx="1607355" cy="1285884"/>
          </a:xfrm>
          <a:prstGeom prst="rect">
            <a:avLst/>
          </a:prstGeom>
          <a:noFill/>
        </p:spPr>
      </p:pic>
      <p:pic>
        <p:nvPicPr>
          <p:cNvPr id="8197" name="Picture 5" descr="C:\Users\Secretaria Seeb\Desktop\thumb.php.jpg"/>
          <p:cNvPicPr>
            <a:picLocks noChangeAspect="1" noChangeArrowheads="1"/>
          </p:cNvPicPr>
          <p:nvPr/>
        </p:nvPicPr>
        <p:blipFill>
          <a:blip r:embed="rId5"/>
          <a:srcRect/>
          <a:stretch>
            <a:fillRect/>
          </a:stretch>
        </p:blipFill>
        <p:spPr bwMode="auto">
          <a:xfrm>
            <a:off x="5572132" y="2786058"/>
            <a:ext cx="1571636" cy="1257309"/>
          </a:xfrm>
          <a:prstGeom prst="rect">
            <a:avLst/>
          </a:prstGeom>
          <a:noFill/>
        </p:spPr>
      </p:pic>
      <p:pic>
        <p:nvPicPr>
          <p:cNvPr id="8198" name="Picture 6" descr="C:\Users\Secretaria Seeb\Desktop\thumb.php2.jpg"/>
          <p:cNvPicPr>
            <a:picLocks noChangeAspect="1" noChangeArrowheads="1"/>
          </p:cNvPicPr>
          <p:nvPr/>
        </p:nvPicPr>
        <p:blipFill>
          <a:blip r:embed="rId6"/>
          <a:srcRect/>
          <a:stretch>
            <a:fillRect/>
          </a:stretch>
        </p:blipFill>
        <p:spPr bwMode="auto">
          <a:xfrm>
            <a:off x="6500826" y="3714752"/>
            <a:ext cx="1428760" cy="1143008"/>
          </a:xfrm>
          <a:prstGeom prst="rect">
            <a:avLst/>
          </a:prstGeom>
          <a:noFill/>
        </p:spPr>
      </p:pic>
      <p:pic>
        <p:nvPicPr>
          <p:cNvPr id="8199" name="Picture 7" descr="C:\Users\Secretaria Seeb\Desktop\thumb.php4.jpg"/>
          <p:cNvPicPr>
            <a:picLocks noChangeAspect="1" noChangeArrowheads="1"/>
          </p:cNvPicPr>
          <p:nvPr/>
        </p:nvPicPr>
        <p:blipFill>
          <a:blip r:embed="rId7"/>
          <a:srcRect/>
          <a:stretch>
            <a:fillRect/>
          </a:stretch>
        </p:blipFill>
        <p:spPr bwMode="auto">
          <a:xfrm>
            <a:off x="5500694" y="4500570"/>
            <a:ext cx="1607355" cy="1285884"/>
          </a:xfrm>
          <a:prstGeom prst="rect">
            <a:avLst/>
          </a:prstGeom>
          <a:noFill/>
        </p:spPr>
      </p:pic>
      <p:pic>
        <p:nvPicPr>
          <p:cNvPr id="8201" name="Picture 9" descr="C:\Users\Secretaria Seeb\Desktop\thumb.php6.jpg"/>
          <p:cNvPicPr>
            <a:picLocks noChangeAspect="1" noChangeArrowheads="1"/>
          </p:cNvPicPr>
          <p:nvPr/>
        </p:nvPicPr>
        <p:blipFill>
          <a:blip r:embed="rId8"/>
          <a:srcRect/>
          <a:stretch>
            <a:fillRect/>
          </a:stretch>
        </p:blipFill>
        <p:spPr bwMode="auto">
          <a:xfrm>
            <a:off x="6858016" y="2357430"/>
            <a:ext cx="1500198" cy="1200158"/>
          </a:xfrm>
          <a:prstGeom prst="rect">
            <a:avLst/>
          </a:prstGeom>
          <a:noFill/>
        </p:spPr>
      </p:pic>
      <p:pic>
        <p:nvPicPr>
          <p:cNvPr id="8202" name="Picture 10" descr="C:\Users\Secretaria Seeb\Desktop\thumb.php8.jpg"/>
          <p:cNvPicPr>
            <a:picLocks noChangeAspect="1" noChangeArrowheads="1"/>
          </p:cNvPicPr>
          <p:nvPr/>
        </p:nvPicPr>
        <p:blipFill>
          <a:blip r:embed="rId9"/>
          <a:srcRect/>
          <a:stretch>
            <a:fillRect/>
          </a:stretch>
        </p:blipFill>
        <p:spPr bwMode="auto">
          <a:xfrm>
            <a:off x="4214810" y="5143512"/>
            <a:ext cx="1518058" cy="1214446"/>
          </a:xfrm>
          <a:prstGeom prst="rect">
            <a:avLst/>
          </a:prstGeom>
          <a:noFill/>
        </p:spPr>
      </p:pic>
      <p:pic>
        <p:nvPicPr>
          <p:cNvPr id="14" name="Picture 2" descr="C:\Users\Secretaria Seeb\Desktop\logo.png"/>
          <p:cNvPicPr>
            <a:picLocks noChangeAspect="1" noChangeArrowheads="1"/>
          </p:cNvPicPr>
          <p:nvPr/>
        </p:nvPicPr>
        <p:blipFill>
          <a:blip r:embed="rId10"/>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spTree>
  </p:cSld>
  <p:clrMapOvr>
    <a:masterClrMapping/>
  </p:clrMapOvr>
  <p:transition spd="med">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algn="just"/>
            <a:r>
              <a:rPr lang="pt-BR" sz="1600" b="1" dirty="0" smtClean="0">
                <a:latin typeface="Verdana" pitchFamily="34" charset="0"/>
                <a:ea typeface="Verdana" pitchFamily="34" charset="0"/>
                <a:cs typeface="Verdana" pitchFamily="34" charset="0"/>
              </a:rPr>
              <a:t>O Clube de Campo Cascavel está situado numa área de aproximadamente 24.200 metros quadrados e conta com uma boa infra estrutura a disposição dos associados. Lá você encontra:</a:t>
            </a:r>
          </a:p>
          <a:p>
            <a:pPr algn="just"/>
            <a:endParaRPr lang="pt-BR" sz="1600" b="1" dirty="0" smtClean="0">
              <a:latin typeface="Verdana" pitchFamily="34" charset="0"/>
              <a:ea typeface="Verdana" pitchFamily="34" charset="0"/>
              <a:cs typeface="Verdana" pitchFamily="34" charset="0"/>
            </a:endParaRPr>
          </a:p>
          <a:p>
            <a:r>
              <a:rPr lang="pt-BR" sz="1400" dirty="0" smtClean="0">
                <a:latin typeface="Verdana" pitchFamily="34" charset="0"/>
                <a:ea typeface="Verdana" pitchFamily="34" charset="0"/>
                <a:cs typeface="Verdana" pitchFamily="34" charset="0"/>
              </a:rPr>
              <a:t>- Salão social</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Salão de eventos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Piscinas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Churrasqueiras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Costelódromo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Campos de futebol suíço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 poliesportiva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para jogos de mesa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alimentação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bosque</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Sauna</a:t>
            </a:r>
            <a:endParaRPr lang="pt-BR" sz="1400" dirty="0">
              <a:latin typeface="Verdana" pitchFamily="34" charset="0"/>
              <a:ea typeface="Verdana" pitchFamily="34" charset="0"/>
              <a:cs typeface="Verdana" pitchFamily="34" charset="0"/>
            </a:endParaRPr>
          </a:p>
        </p:txBody>
      </p:sp>
      <p:sp>
        <p:nvSpPr>
          <p:cNvPr id="3" name="Título 2"/>
          <p:cNvSpPr>
            <a:spLocks noGrp="1"/>
          </p:cNvSpPr>
          <p:nvPr>
            <p:ph type="title"/>
          </p:nvPr>
        </p:nvSpPr>
        <p:spPr/>
        <p:txBody>
          <a:bodyPr>
            <a:normAutofit fontScale="90000"/>
          </a:bodyPr>
          <a:lstStyle/>
          <a:p>
            <a:r>
              <a:rPr lang="pt-BR" dirty="0" smtClean="0">
                <a:latin typeface="Algerian" pitchFamily="82" charset="0"/>
              </a:rPr>
              <a:t>Núcleo Cascavel</a:t>
            </a:r>
            <a:r>
              <a:rPr lang="pt-BR" dirty="0" smtClean="0"/>
              <a:t/>
            </a:r>
            <a:br>
              <a:rPr lang="pt-BR" dirty="0" smtClean="0"/>
            </a:br>
            <a:endParaRPr lang="pt-BR" dirty="0"/>
          </a:p>
        </p:txBody>
      </p:sp>
      <p:pic>
        <p:nvPicPr>
          <p:cNvPr id="4" name="Picture 2" descr="C:\Users\Secretaria Seeb\Desktop\logo.png"/>
          <p:cNvPicPr>
            <a:picLocks noChangeAspect="1" noChangeArrowheads="1"/>
          </p:cNvPicPr>
          <p:nvPr/>
        </p:nvPicPr>
        <p:blipFill>
          <a:blip r:embed="rId2"/>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pic>
        <p:nvPicPr>
          <p:cNvPr id="1026" name="Picture 2" descr="C:\Users\Secretaria Seeb\Desktop\Cascavel1.jpg"/>
          <p:cNvPicPr>
            <a:picLocks noChangeAspect="1" noChangeArrowheads="1"/>
          </p:cNvPicPr>
          <p:nvPr/>
        </p:nvPicPr>
        <p:blipFill>
          <a:blip r:embed="rId3"/>
          <a:srcRect/>
          <a:stretch>
            <a:fillRect/>
          </a:stretch>
        </p:blipFill>
        <p:spPr bwMode="auto">
          <a:xfrm>
            <a:off x="3571868" y="3071810"/>
            <a:ext cx="2381266" cy="1857387"/>
          </a:xfrm>
          <a:prstGeom prst="rect">
            <a:avLst/>
          </a:prstGeom>
          <a:noFill/>
        </p:spPr>
      </p:pic>
      <p:pic>
        <p:nvPicPr>
          <p:cNvPr id="1027" name="Picture 3" descr="C:\Users\Secretaria Seeb\Desktop\thumb.php.jpg"/>
          <p:cNvPicPr>
            <a:picLocks noChangeAspect="1" noChangeArrowheads="1"/>
          </p:cNvPicPr>
          <p:nvPr/>
        </p:nvPicPr>
        <p:blipFill>
          <a:blip r:embed="rId4"/>
          <a:srcRect/>
          <a:stretch>
            <a:fillRect/>
          </a:stretch>
        </p:blipFill>
        <p:spPr bwMode="auto">
          <a:xfrm>
            <a:off x="5357818" y="2857496"/>
            <a:ext cx="1500198" cy="1000132"/>
          </a:xfrm>
          <a:prstGeom prst="rect">
            <a:avLst/>
          </a:prstGeom>
          <a:noFill/>
        </p:spPr>
      </p:pic>
      <p:pic>
        <p:nvPicPr>
          <p:cNvPr id="1028" name="Picture 4" descr="C:\Users\Secretaria Seeb\Desktop\thumb.php2.jpg"/>
          <p:cNvPicPr>
            <a:picLocks noChangeAspect="1" noChangeArrowheads="1"/>
          </p:cNvPicPr>
          <p:nvPr/>
        </p:nvPicPr>
        <p:blipFill>
          <a:blip r:embed="rId5"/>
          <a:srcRect/>
          <a:stretch>
            <a:fillRect/>
          </a:stretch>
        </p:blipFill>
        <p:spPr bwMode="auto">
          <a:xfrm>
            <a:off x="5572132" y="4572008"/>
            <a:ext cx="1357322" cy="1190628"/>
          </a:xfrm>
          <a:prstGeom prst="rect">
            <a:avLst/>
          </a:prstGeom>
          <a:noFill/>
        </p:spPr>
      </p:pic>
      <p:pic>
        <p:nvPicPr>
          <p:cNvPr id="1029" name="Picture 5" descr="C:\Users\Secretaria Seeb\Desktop\thumb.php9.jpg"/>
          <p:cNvPicPr>
            <a:picLocks noChangeAspect="1" noChangeArrowheads="1"/>
          </p:cNvPicPr>
          <p:nvPr/>
        </p:nvPicPr>
        <p:blipFill>
          <a:blip r:embed="rId6"/>
          <a:srcRect/>
          <a:stretch>
            <a:fillRect/>
          </a:stretch>
        </p:blipFill>
        <p:spPr bwMode="auto">
          <a:xfrm>
            <a:off x="6715140" y="3500438"/>
            <a:ext cx="1357322" cy="1214446"/>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algn="just"/>
            <a:r>
              <a:rPr lang="pt-BR" sz="1600" b="1" dirty="0" smtClean="0">
                <a:latin typeface="Verdana" pitchFamily="34" charset="0"/>
                <a:ea typeface="Verdana" pitchFamily="34" charset="0"/>
                <a:cs typeface="Verdana" pitchFamily="34" charset="0"/>
              </a:rPr>
              <a:t>O Clube de Campo Cuiabá está situado numa área de aproximadamente 24.071 metros quadrados. Conta com boa infra estrutura onde os associados podem usufruir de</a:t>
            </a:r>
            <a:r>
              <a:rPr lang="pt-BR" sz="1600" b="1" dirty="0" smtClean="0">
                <a:latin typeface="Verdana" pitchFamily="34" charset="0"/>
                <a:ea typeface="Verdana" pitchFamily="34" charset="0"/>
                <a:cs typeface="Verdana" pitchFamily="34" charset="0"/>
              </a:rPr>
              <a:t>:</a:t>
            </a:r>
          </a:p>
          <a:p>
            <a:pPr algn="just"/>
            <a:endParaRPr lang="pt-BR" sz="1600" b="1" dirty="0" smtClean="0">
              <a:latin typeface="Verdana" pitchFamily="34" charset="0"/>
              <a:ea typeface="Verdana" pitchFamily="34" charset="0"/>
              <a:cs typeface="Verdana" pitchFamily="34" charset="0"/>
            </a:endParaRPr>
          </a:p>
          <a:p>
            <a:r>
              <a:rPr lang="pt-BR" sz="1400" dirty="0" smtClean="0">
                <a:latin typeface="Verdana" pitchFamily="34" charset="0"/>
                <a:ea typeface="Verdana" pitchFamily="34" charset="0"/>
                <a:cs typeface="Verdana" pitchFamily="34" charset="0"/>
              </a:rPr>
              <a:t>- Piscinas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Salão social</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Churrasqueiras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Campo de futebol suíço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Quadras de tênis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 de vôlei de areia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 poliesportiva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bosque</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para jogos de mesa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alimentação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Sauna</a:t>
            </a:r>
            <a:endParaRPr lang="pt-BR" sz="1400" dirty="0">
              <a:latin typeface="Verdana" pitchFamily="34" charset="0"/>
              <a:ea typeface="Verdana" pitchFamily="34" charset="0"/>
              <a:cs typeface="Verdana" pitchFamily="34" charset="0"/>
            </a:endParaRPr>
          </a:p>
        </p:txBody>
      </p:sp>
      <p:sp>
        <p:nvSpPr>
          <p:cNvPr id="3" name="Título 2"/>
          <p:cNvSpPr>
            <a:spLocks noGrp="1"/>
          </p:cNvSpPr>
          <p:nvPr>
            <p:ph type="title"/>
          </p:nvPr>
        </p:nvSpPr>
        <p:spPr/>
        <p:txBody>
          <a:bodyPr>
            <a:normAutofit fontScale="90000"/>
          </a:bodyPr>
          <a:lstStyle/>
          <a:p>
            <a:r>
              <a:rPr lang="pt-BR" dirty="0" smtClean="0">
                <a:latin typeface="Algerian" pitchFamily="82" charset="0"/>
              </a:rPr>
              <a:t>Núcleo Cuiabá</a:t>
            </a:r>
            <a:r>
              <a:rPr lang="pt-BR" dirty="0" smtClean="0"/>
              <a:t/>
            </a:r>
            <a:br>
              <a:rPr lang="pt-BR" dirty="0" smtClean="0"/>
            </a:br>
            <a:endParaRPr lang="pt-BR" dirty="0"/>
          </a:p>
        </p:txBody>
      </p:sp>
      <p:pic>
        <p:nvPicPr>
          <p:cNvPr id="2050" name="Picture 2" descr="C:\Users\Secretaria Seeb\Desktop\Cuiaba4.jpg"/>
          <p:cNvPicPr>
            <a:picLocks noChangeAspect="1" noChangeArrowheads="1"/>
          </p:cNvPicPr>
          <p:nvPr/>
        </p:nvPicPr>
        <p:blipFill>
          <a:blip r:embed="rId2"/>
          <a:srcRect/>
          <a:stretch>
            <a:fillRect/>
          </a:stretch>
        </p:blipFill>
        <p:spPr bwMode="auto">
          <a:xfrm rot="1413094">
            <a:off x="3950078" y="2736921"/>
            <a:ext cx="2725633" cy="1612198"/>
          </a:xfrm>
          <a:prstGeom prst="rect">
            <a:avLst/>
          </a:prstGeom>
          <a:noFill/>
        </p:spPr>
      </p:pic>
      <p:pic>
        <p:nvPicPr>
          <p:cNvPr id="2051" name="Picture 3" descr="C:\Users\Secretaria Seeb\Desktop\thumb.php.jpg"/>
          <p:cNvPicPr>
            <a:picLocks noChangeAspect="1" noChangeArrowheads="1"/>
          </p:cNvPicPr>
          <p:nvPr/>
        </p:nvPicPr>
        <p:blipFill>
          <a:blip r:embed="rId3"/>
          <a:srcRect/>
          <a:stretch>
            <a:fillRect/>
          </a:stretch>
        </p:blipFill>
        <p:spPr bwMode="auto">
          <a:xfrm>
            <a:off x="3786182" y="4000504"/>
            <a:ext cx="1714512" cy="1285884"/>
          </a:xfrm>
          <a:prstGeom prst="rect">
            <a:avLst/>
          </a:prstGeom>
          <a:noFill/>
        </p:spPr>
      </p:pic>
      <p:pic>
        <p:nvPicPr>
          <p:cNvPr id="2052" name="Picture 4" descr="C:\Users\Secretaria Seeb\Desktop\thumb.php1.jpg"/>
          <p:cNvPicPr>
            <a:picLocks noChangeAspect="1" noChangeArrowheads="1"/>
          </p:cNvPicPr>
          <p:nvPr/>
        </p:nvPicPr>
        <p:blipFill>
          <a:blip r:embed="rId4"/>
          <a:srcRect/>
          <a:stretch>
            <a:fillRect/>
          </a:stretch>
        </p:blipFill>
        <p:spPr bwMode="auto">
          <a:xfrm>
            <a:off x="6357950" y="2928934"/>
            <a:ext cx="1428760" cy="1119190"/>
          </a:xfrm>
          <a:prstGeom prst="rect">
            <a:avLst/>
          </a:prstGeom>
          <a:noFill/>
        </p:spPr>
      </p:pic>
      <p:pic>
        <p:nvPicPr>
          <p:cNvPr id="2054" name="Picture 6" descr="C:\Users\Secretaria Seeb\Desktop\DSC00222.JPG"/>
          <p:cNvPicPr>
            <a:picLocks noChangeAspect="1" noChangeArrowheads="1"/>
          </p:cNvPicPr>
          <p:nvPr/>
        </p:nvPicPr>
        <p:blipFill>
          <a:blip r:embed="rId5"/>
          <a:srcRect/>
          <a:stretch>
            <a:fillRect/>
          </a:stretch>
        </p:blipFill>
        <p:spPr bwMode="auto">
          <a:xfrm>
            <a:off x="5072066" y="4286256"/>
            <a:ext cx="2309110" cy="1428760"/>
          </a:xfrm>
          <a:prstGeom prst="rect">
            <a:avLst/>
          </a:prstGeom>
          <a:noFill/>
        </p:spPr>
      </p:pic>
      <p:pic>
        <p:nvPicPr>
          <p:cNvPr id="9" name="Picture 2" descr="C:\Users\Secretaria Seeb\Desktop\logo.png"/>
          <p:cNvPicPr>
            <a:picLocks noChangeAspect="1" noChangeArrowheads="1"/>
          </p:cNvPicPr>
          <p:nvPr/>
        </p:nvPicPr>
        <p:blipFill>
          <a:blip r:embed="rId6"/>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lnSpcReduction="20000"/>
          </a:bodyPr>
          <a:lstStyle/>
          <a:p>
            <a:pPr algn="just"/>
            <a:r>
              <a:rPr lang="pt-BR" sz="1600" b="1" dirty="0" smtClean="0">
                <a:latin typeface="Verdana" pitchFamily="34" charset="0"/>
                <a:ea typeface="Verdana" pitchFamily="34" charset="0"/>
                <a:cs typeface="Verdana" pitchFamily="34" charset="0"/>
              </a:rPr>
              <a:t>O Clube de Campo Curitiba está localizado numa área de 380.000 metros quadrados. Lá os associados podem usufruir de</a:t>
            </a:r>
            <a:r>
              <a:rPr lang="pt-BR" sz="1600" b="1" dirty="0" smtClean="0">
                <a:latin typeface="Verdana" pitchFamily="34" charset="0"/>
                <a:ea typeface="Verdana" pitchFamily="34" charset="0"/>
                <a:cs typeface="Verdana" pitchFamily="34" charset="0"/>
              </a:rPr>
              <a:t>:</a:t>
            </a:r>
          </a:p>
          <a:p>
            <a:pPr algn="just"/>
            <a:endParaRPr lang="pt-BR" sz="1600" b="1" dirty="0" smtClean="0">
              <a:latin typeface="Verdana" pitchFamily="34" charset="0"/>
              <a:ea typeface="Verdana" pitchFamily="34" charset="0"/>
              <a:cs typeface="Verdana" pitchFamily="34" charset="0"/>
            </a:endParaRPr>
          </a:p>
          <a:p>
            <a:r>
              <a:rPr lang="pt-BR" sz="1500" dirty="0" smtClean="0">
                <a:latin typeface="Verdana" pitchFamily="34" charset="0"/>
                <a:ea typeface="Verdana" pitchFamily="34" charset="0"/>
                <a:cs typeface="Verdana" pitchFamily="34" charset="0"/>
              </a:rPr>
              <a:t>- Campo de futebol suíço</a:t>
            </a:r>
            <a:br>
              <a:rPr lang="pt-BR" sz="1500" dirty="0" smtClean="0">
                <a:latin typeface="Verdana" pitchFamily="34" charset="0"/>
                <a:ea typeface="Verdana" pitchFamily="34" charset="0"/>
                <a:cs typeface="Verdana" pitchFamily="34" charset="0"/>
              </a:rPr>
            </a:br>
            <a:r>
              <a:rPr lang="pt-BR" sz="1500" dirty="0" smtClean="0">
                <a:latin typeface="Verdana" pitchFamily="34" charset="0"/>
                <a:ea typeface="Verdana" pitchFamily="34" charset="0"/>
                <a:cs typeface="Verdana" pitchFamily="34" charset="0"/>
              </a:rPr>
              <a:t>- Campo de futebol em grama sintética</a:t>
            </a:r>
            <a:br>
              <a:rPr lang="pt-BR" sz="1500" dirty="0" smtClean="0">
                <a:latin typeface="Verdana" pitchFamily="34" charset="0"/>
                <a:ea typeface="Verdana" pitchFamily="34" charset="0"/>
                <a:cs typeface="Verdana" pitchFamily="34" charset="0"/>
              </a:rPr>
            </a:br>
            <a:r>
              <a:rPr lang="pt-BR" sz="1500" dirty="0" smtClean="0">
                <a:latin typeface="Verdana" pitchFamily="34" charset="0"/>
                <a:ea typeface="Verdana" pitchFamily="34" charset="0"/>
                <a:cs typeface="Verdana" pitchFamily="34" charset="0"/>
              </a:rPr>
              <a:t>- Campo de futebol oficial</a:t>
            </a:r>
            <a:br>
              <a:rPr lang="pt-BR" sz="1500" dirty="0" smtClean="0">
                <a:latin typeface="Verdana" pitchFamily="34" charset="0"/>
                <a:ea typeface="Verdana" pitchFamily="34" charset="0"/>
                <a:cs typeface="Verdana" pitchFamily="34" charset="0"/>
              </a:rPr>
            </a:br>
            <a:r>
              <a:rPr lang="pt-BR" sz="1500" dirty="0" smtClean="0">
                <a:latin typeface="Verdana" pitchFamily="34" charset="0"/>
                <a:ea typeface="Verdana" pitchFamily="34" charset="0"/>
                <a:cs typeface="Verdana" pitchFamily="34" charset="0"/>
              </a:rPr>
              <a:t>- Campo de </a:t>
            </a:r>
            <a:r>
              <a:rPr lang="pt-BR" sz="1500" dirty="0" err="1" smtClean="0">
                <a:latin typeface="Verdana" pitchFamily="34" charset="0"/>
                <a:ea typeface="Verdana" pitchFamily="34" charset="0"/>
                <a:cs typeface="Verdana" pitchFamily="34" charset="0"/>
              </a:rPr>
              <a:t>cricket</a:t>
            </a:r>
            <a:r>
              <a:rPr lang="pt-BR" sz="1500" dirty="0" smtClean="0">
                <a:latin typeface="Verdana" pitchFamily="34" charset="0"/>
                <a:ea typeface="Verdana" pitchFamily="34" charset="0"/>
                <a:cs typeface="Verdana" pitchFamily="34" charset="0"/>
              </a:rPr>
              <a:t/>
            </a:r>
            <a:br>
              <a:rPr lang="pt-BR" sz="1500" dirty="0" smtClean="0">
                <a:latin typeface="Verdana" pitchFamily="34" charset="0"/>
                <a:ea typeface="Verdana" pitchFamily="34" charset="0"/>
                <a:cs typeface="Verdana" pitchFamily="34" charset="0"/>
              </a:rPr>
            </a:br>
            <a:r>
              <a:rPr lang="pt-BR" sz="1500" dirty="0" smtClean="0">
                <a:latin typeface="Verdana" pitchFamily="34" charset="0"/>
                <a:ea typeface="Verdana" pitchFamily="34" charset="0"/>
                <a:cs typeface="Verdana" pitchFamily="34" charset="0"/>
              </a:rPr>
              <a:t>- Quadras poliesportivas</a:t>
            </a:r>
            <a:br>
              <a:rPr lang="pt-BR" sz="1500" dirty="0" smtClean="0">
                <a:latin typeface="Verdana" pitchFamily="34" charset="0"/>
                <a:ea typeface="Verdana" pitchFamily="34" charset="0"/>
                <a:cs typeface="Verdana" pitchFamily="34" charset="0"/>
              </a:rPr>
            </a:br>
            <a:r>
              <a:rPr lang="pt-BR" sz="1500" dirty="0" smtClean="0">
                <a:latin typeface="Verdana" pitchFamily="34" charset="0"/>
                <a:ea typeface="Verdana" pitchFamily="34" charset="0"/>
                <a:cs typeface="Verdana" pitchFamily="34" charset="0"/>
              </a:rPr>
              <a:t>- Quadras de tênis em saibro</a:t>
            </a:r>
            <a:br>
              <a:rPr lang="pt-BR" sz="1500" dirty="0" smtClean="0">
                <a:latin typeface="Verdana" pitchFamily="34" charset="0"/>
                <a:ea typeface="Verdana" pitchFamily="34" charset="0"/>
                <a:cs typeface="Verdana" pitchFamily="34" charset="0"/>
              </a:rPr>
            </a:br>
            <a:r>
              <a:rPr lang="pt-BR" sz="1500" dirty="0" smtClean="0">
                <a:latin typeface="Verdana" pitchFamily="34" charset="0"/>
                <a:ea typeface="Verdana" pitchFamily="34" charset="0"/>
                <a:cs typeface="Verdana" pitchFamily="34" charset="0"/>
              </a:rPr>
              <a:t>- Paredão para treinamento de tênis</a:t>
            </a:r>
            <a:br>
              <a:rPr lang="pt-BR" sz="1500" dirty="0" smtClean="0">
                <a:latin typeface="Verdana" pitchFamily="34" charset="0"/>
                <a:ea typeface="Verdana" pitchFamily="34" charset="0"/>
                <a:cs typeface="Verdana" pitchFamily="34" charset="0"/>
              </a:rPr>
            </a:br>
            <a:r>
              <a:rPr lang="pt-BR" sz="1500" dirty="0" smtClean="0">
                <a:latin typeface="Verdana" pitchFamily="34" charset="0"/>
                <a:ea typeface="Verdana" pitchFamily="34" charset="0"/>
                <a:cs typeface="Verdana" pitchFamily="34" charset="0"/>
              </a:rPr>
              <a:t>- Canchas de bocha</a:t>
            </a:r>
            <a:br>
              <a:rPr lang="pt-BR" sz="1500" dirty="0" smtClean="0">
                <a:latin typeface="Verdana" pitchFamily="34" charset="0"/>
                <a:ea typeface="Verdana" pitchFamily="34" charset="0"/>
                <a:cs typeface="Verdana" pitchFamily="34" charset="0"/>
              </a:rPr>
            </a:br>
            <a:r>
              <a:rPr lang="pt-BR" sz="1500" dirty="0" smtClean="0">
                <a:latin typeface="Verdana" pitchFamily="34" charset="0"/>
                <a:ea typeface="Verdana" pitchFamily="34" charset="0"/>
                <a:cs typeface="Verdana" pitchFamily="34" charset="0"/>
              </a:rPr>
              <a:t>- Salão social </a:t>
            </a:r>
            <a:br>
              <a:rPr lang="pt-BR" sz="1500" dirty="0" smtClean="0">
                <a:latin typeface="Verdana" pitchFamily="34" charset="0"/>
                <a:ea typeface="Verdana" pitchFamily="34" charset="0"/>
                <a:cs typeface="Verdana" pitchFamily="34" charset="0"/>
              </a:rPr>
            </a:br>
            <a:r>
              <a:rPr lang="pt-BR" sz="1500" dirty="0" smtClean="0">
                <a:latin typeface="Verdana" pitchFamily="34" charset="0"/>
                <a:ea typeface="Verdana" pitchFamily="34" charset="0"/>
                <a:cs typeface="Verdana" pitchFamily="34" charset="0"/>
              </a:rPr>
              <a:t>- Salão de coquetel</a:t>
            </a:r>
            <a:br>
              <a:rPr lang="pt-BR" sz="1500" dirty="0" smtClean="0">
                <a:latin typeface="Verdana" pitchFamily="34" charset="0"/>
                <a:ea typeface="Verdana" pitchFamily="34" charset="0"/>
                <a:cs typeface="Verdana" pitchFamily="34" charset="0"/>
              </a:rPr>
            </a:br>
            <a:r>
              <a:rPr lang="pt-BR" sz="1500" dirty="0" smtClean="0">
                <a:latin typeface="Verdana" pitchFamily="34" charset="0"/>
                <a:ea typeface="Verdana" pitchFamily="34" charset="0"/>
                <a:cs typeface="Verdana" pitchFamily="34" charset="0"/>
              </a:rPr>
              <a:t>- Parque aquático</a:t>
            </a:r>
            <a:br>
              <a:rPr lang="pt-BR" sz="1500" dirty="0" smtClean="0">
                <a:latin typeface="Verdana" pitchFamily="34" charset="0"/>
                <a:ea typeface="Verdana" pitchFamily="34" charset="0"/>
                <a:cs typeface="Verdana" pitchFamily="34" charset="0"/>
              </a:rPr>
            </a:br>
            <a:r>
              <a:rPr lang="pt-BR" sz="1500" dirty="0" smtClean="0">
                <a:latin typeface="Verdana" pitchFamily="34" charset="0"/>
                <a:ea typeface="Verdana" pitchFamily="34" charset="0"/>
                <a:cs typeface="Verdana" pitchFamily="34" charset="0"/>
              </a:rPr>
              <a:t>- Churrasqueiras</a:t>
            </a:r>
            <a:br>
              <a:rPr lang="pt-BR" sz="1500" dirty="0" smtClean="0">
                <a:latin typeface="Verdana" pitchFamily="34" charset="0"/>
                <a:ea typeface="Verdana" pitchFamily="34" charset="0"/>
                <a:cs typeface="Verdana" pitchFamily="34" charset="0"/>
              </a:rPr>
            </a:br>
            <a:r>
              <a:rPr lang="pt-BR" sz="1500" dirty="0" smtClean="0">
                <a:latin typeface="Verdana" pitchFamily="34" charset="0"/>
                <a:ea typeface="Verdana" pitchFamily="34" charset="0"/>
                <a:cs typeface="Verdana" pitchFamily="34" charset="0"/>
              </a:rPr>
              <a:t>- Rancho</a:t>
            </a:r>
            <a:br>
              <a:rPr lang="pt-BR" sz="1500" dirty="0" smtClean="0">
                <a:latin typeface="Verdana" pitchFamily="34" charset="0"/>
                <a:ea typeface="Verdana" pitchFamily="34" charset="0"/>
                <a:cs typeface="Verdana" pitchFamily="34" charset="0"/>
              </a:rPr>
            </a:br>
            <a:r>
              <a:rPr lang="pt-BR" sz="1500" dirty="0" smtClean="0">
                <a:latin typeface="Verdana" pitchFamily="34" charset="0"/>
                <a:ea typeface="Verdana" pitchFamily="34" charset="0"/>
                <a:cs typeface="Verdana" pitchFamily="34" charset="0"/>
              </a:rPr>
              <a:t>- Capela</a:t>
            </a:r>
            <a:br>
              <a:rPr lang="pt-BR" sz="1500" dirty="0" smtClean="0">
                <a:latin typeface="Verdana" pitchFamily="34" charset="0"/>
                <a:ea typeface="Verdana" pitchFamily="34" charset="0"/>
                <a:cs typeface="Verdana" pitchFamily="34" charset="0"/>
              </a:rPr>
            </a:br>
            <a:r>
              <a:rPr lang="pt-BR" sz="1500" dirty="0" smtClean="0">
                <a:latin typeface="Verdana" pitchFamily="34" charset="0"/>
                <a:ea typeface="Verdana" pitchFamily="34" charset="0"/>
                <a:cs typeface="Verdana" pitchFamily="34" charset="0"/>
              </a:rPr>
              <a:t>- Pista para caminhada</a:t>
            </a:r>
            <a:br>
              <a:rPr lang="pt-BR" sz="1500" dirty="0" smtClean="0">
                <a:latin typeface="Verdana" pitchFamily="34" charset="0"/>
                <a:ea typeface="Verdana" pitchFamily="34" charset="0"/>
                <a:cs typeface="Verdana" pitchFamily="34" charset="0"/>
              </a:rPr>
            </a:br>
            <a:r>
              <a:rPr lang="pt-BR" sz="1500" dirty="0" smtClean="0">
                <a:latin typeface="Verdana" pitchFamily="34" charset="0"/>
                <a:ea typeface="Verdana" pitchFamily="34" charset="0"/>
                <a:cs typeface="Verdana" pitchFamily="34" charset="0"/>
              </a:rPr>
              <a:t>- Área para jogos de mesa</a:t>
            </a:r>
            <a:br>
              <a:rPr lang="pt-BR" sz="1500" dirty="0" smtClean="0">
                <a:latin typeface="Verdana" pitchFamily="34" charset="0"/>
                <a:ea typeface="Verdana" pitchFamily="34" charset="0"/>
                <a:cs typeface="Verdana" pitchFamily="34" charset="0"/>
              </a:rPr>
            </a:br>
            <a:r>
              <a:rPr lang="pt-BR" sz="1500" dirty="0" smtClean="0">
                <a:latin typeface="Verdana" pitchFamily="34" charset="0"/>
                <a:ea typeface="Verdana" pitchFamily="34" charset="0"/>
                <a:cs typeface="Verdana" pitchFamily="34" charset="0"/>
              </a:rPr>
              <a:t>- Área de bosque</a:t>
            </a:r>
            <a:br>
              <a:rPr lang="pt-BR" sz="1500" dirty="0" smtClean="0">
                <a:latin typeface="Verdana" pitchFamily="34" charset="0"/>
                <a:ea typeface="Verdana" pitchFamily="34" charset="0"/>
                <a:cs typeface="Verdana" pitchFamily="34" charset="0"/>
              </a:rPr>
            </a:br>
            <a:r>
              <a:rPr lang="pt-BR" sz="1500" dirty="0" smtClean="0">
                <a:latin typeface="Verdana" pitchFamily="34" charset="0"/>
                <a:ea typeface="Verdana" pitchFamily="34" charset="0"/>
                <a:cs typeface="Verdana" pitchFamily="34" charset="0"/>
              </a:rPr>
              <a:t>- Área de alimentação</a:t>
            </a:r>
            <a:br>
              <a:rPr lang="pt-BR" sz="1500" dirty="0" smtClean="0">
                <a:latin typeface="Verdana" pitchFamily="34" charset="0"/>
                <a:ea typeface="Verdana" pitchFamily="34" charset="0"/>
                <a:cs typeface="Verdana" pitchFamily="34" charset="0"/>
              </a:rPr>
            </a:br>
            <a:r>
              <a:rPr lang="pt-BR" sz="1500" dirty="0" smtClean="0">
                <a:latin typeface="Verdana" pitchFamily="34" charset="0"/>
                <a:ea typeface="Verdana" pitchFamily="34" charset="0"/>
                <a:cs typeface="Verdana" pitchFamily="34" charset="0"/>
              </a:rPr>
              <a:t>- Lago</a:t>
            </a:r>
            <a:br>
              <a:rPr lang="pt-BR" sz="1500" dirty="0" smtClean="0">
                <a:latin typeface="Verdana" pitchFamily="34" charset="0"/>
                <a:ea typeface="Verdana" pitchFamily="34" charset="0"/>
                <a:cs typeface="Verdana" pitchFamily="34" charset="0"/>
              </a:rPr>
            </a:br>
            <a:r>
              <a:rPr lang="pt-BR" sz="1500" dirty="0" smtClean="0">
                <a:latin typeface="Verdana" pitchFamily="34" charset="0"/>
                <a:ea typeface="Verdana" pitchFamily="34" charset="0"/>
                <a:cs typeface="Verdana" pitchFamily="34" charset="0"/>
              </a:rPr>
              <a:t>- Parque infantil</a:t>
            </a:r>
            <a:endParaRPr lang="pt-BR" sz="1500" dirty="0">
              <a:latin typeface="Verdana" pitchFamily="34" charset="0"/>
              <a:ea typeface="Verdana" pitchFamily="34" charset="0"/>
              <a:cs typeface="Verdana" pitchFamily="34" charset="0"/>
            </a:endParaRPr>
          </a:p>
        </p:txBody>
      </p:sp>
      <p:sp>
        <p:nvSpPr>
          <p:cNvPr id="3" name="Título 2"/>
          <p:cNvSpPr>
            <a:spLocks noGrp="1"/>
          </p:cNvSpPr>
          <p:nvPr>
            <p:ph type="title"/>
          </p:nvPr>
        </p:nvSpPr>
        <p:spPr/>
        <p:txBody>
          <a:bodyPr>
            <a:normAutofit fontScale="90000"/>
          </a:bodyPr>
          <a:lstStyle/>
          <a:p>
            <a:r>
              <a:rPr lang="pt-BR" dirty="0" smtClean="0">
                <a:latin typeface="Algerian" pitchFamily="82" charset="0"/>
              </a:rPr>
              <a:t>Núcleo Curitiba</a:t>
            </a:r>
            <a:r>
              <a:rPr lang="pt-BR" dirty="0" smtClean="0"/>
              <a:t/>
            </a:r>
            <a:br>
              <a:rPr lang="pt-BR" dirty="0" smtClean="0"/>
            </a:br>
            <a:endParaRPr lang="pt-BR" dirty="0"/>
          </a:p>
        </p:txBody>
      </p:sp>
      <p:pic>
        <p:nvPicPr>
          <p:cNvPr id="3074" name="Picture 2" descr="C:\Users\Secretaria Seeb\Desktop\005.JPG"/>
          <p:cNvPicPr>
            <a:picLocks noChangeAspect="1" noChangeArrowheads="1"/>
          </p:cNvPicPr>
          <p:nvPr/>
        </p:nvPicPr>
        <p:blipFill>
          <a:blip r:embed="rId2"/>
          <a:srcRect/>
          <a:stretch>
            <a:fillRect/>
          </a:stretch>
        </p:blipFill>
        <p:spPr bwMode="auto">
          <a:xfrm>
            <a:off x="5286380" y="2571744"/>
            <a:ext cx="2581828" cy="1714495"/>
          </a:xfrm>
          <a:prstGeom prst="rect">
            <a:avLst/>
          </a:prstGeom>
          <a:noFill/>
        </p:spPr>
      </p:pic>
      <p:pic>
        <p:nvPicPr>
          <p:cNvPr id="3075" name="Picture 3" descr="C:\Users\Secretaria Seeb\Desktop\thumb.php1.jpg"/>
          <p:cNvPicPr>
            <a:picLocks noChangeAspect="1" noChangeArrowheads="1"/>
          </p:cNvPicPr>
          <p:nvPr/>
        </p:nvPicPr>
        <p:blipFill>
          <a:blip r:embed="rId3"/>
          <a:srcRect/>
          <a:stretch>
            <a:fillRect/>
          </a:stretch>
        </p:blipFill>
        <p:spPr bwMode="auto">
          <a:xfrm>
            <a:off x="3857620" y="4143380"/>
            <a:ext cx="1571636" cy="1214446"/>
          </a:xfrm>
          <a:prstGeom prst="rect">
            <a:avLst/>
          </a:prstGeom>
          <a:noFill/>
        </p:spPr>
      </p:pic>
      <p:pic>
        <p:nvPicPr>
          <p:cNvPr id="3076" name="Picture 4" descr="C:\Users\Secretaria Seeb\Desktop\thumb.php.jpg"/>
          <p:cNvPicPr>
            <a:picLocks noChangeAspect="1" noChangeArrowheads="1"/>
          </p:cNvPicPr>
          <p:nvPr/>
        </p:nvPicPr>
        <p:blipFill>
          <a:blip r:embed="rId4"/>
          <a:srcRect/>
          <a:stretch>
            <a:fillRect/>
          </a:stretch>
        </p:blipFill>
        <p:spPr bwMode="auto">
          <a:xfrm>
            <a:off x="6000760" y="4071942"/>
            <a:ext cx="1500198" cy="1119190"/>
          </a:xfrm>
          <a:prstGeom prst="rect">
            <a:avLst/>
          </a:prstGeom>
          <a:noFill/>
        </p:spPr>
      </p:pic>
      <p:pic>
        <p:nvPicPr>
          <p:cNvPr id="3077" name="Picture 5" descr="C:\Users\Secretaria Seeb\Desktop\thumb.php35.jpg"/>
          <p:cNvPicPr>
            <a:picLocks noChangeAspect="1" noChangeArrowheads="1"/>
          </p:cNvPicPr>
          <p:nvPr/>
        </p:nvPicPr>
        <p:blipFill>
          <a:blip r:embed="rId5"/>
          <a:srcRect/>
          <a:stretch>
            <a:fillRect/>
          </a:stretch>
        </p:blipFill>
        <p:spPr bwMode="auto">
          <a:xfrm>
            <a:off x="5072066" y="5000636"/>
            <a:ext cx="1571636" cy="1143008"/>
          </a:xfrm>
          <a:prstGeom prst="rect">
            <a:avLst/>
          </a:prstGeom>
          <a:noFill/>
        </p:spPr>
      </p:pic>
      <p:pic>
        <p:nvPicPr>
          <p:cNvPr id="8" name="Picture 2" descr="C:\Users\Secretaria Seeb\Desktop\logo.png"/>
          <p:cNvPicPr>
            <a:picLocks noChangeAspect="1" noChangeArrowheads="1"/>
          </p:cNvPicPr>
          <p:nvPr/>
        </p:nvPicPr>
        <p:blipFill>
          <a:blip r:embed="rId6"/>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algn="just"/>
            <a:r>
              <a:rPr lang="pt-BR" sz="1600" b="1" dirty="0" smtClean="0">
                <a:latin typeface="Verdana" pitchFamily="34" charset="0"/>
                <a:ea typeface="Verdana" pitchFamily="34" charset="0"/>
                <a:cs typeface="Verdana" pitchFamily="34" charset="0"/>
              </a:rPr>
              <a:t>O Clube de Campo e Camping Florianópolis está situado numa área de aproximadamente 74.930 metros quadrados. Conta com boa infra estrutura onde os associados podem usufruir de</a:t>
            </a:r>
            <a:r>
              <a:rPr lang="pt-BR" sz="1600" b="1" dirty="0" smtClean="0">
                <a:latin typeface="Verdana" pitchFamily="34" charset="0"/>
                <a:ea typeface="Verdana" pitchFamily="34" charset="0"/>
                <a:cs typeface="Verdana" pitchFamily="34" charset="0"/>
              </a:rPr>
              <a:t>:</a:t>
            </a:r>
          </a:p>
          <a:p>
            <a:pPr algn="just"/>
            <a:endParaRPr lang="pt-BR" sz="1600" b="1" dirty="0" smtClean="0">
              <a:latin typeface="Verdana" pitchFamily="34" charset="0"/>
              <a:ea typeface="Verdana" pitchFamily="34" charset="0"/>
              <a:cs typeface="Verdana" pitchFamily="34" charset="0"/>
            </a:endParaRPr>
          </a:p>
          <a:p>
            <a:r>
              <a:rPr lang="pt-BR" sz="1400" dirty="0" smtClean="0">
                <a:latin typeface="Verdana" pitchFamily="34" charset="0"/>
                <a:ea typeface="Verdana" pitchFamily="34" charset="0"/>
                <a:cs typeface="Verdana" pitchFamily="34" charset="0"/>
              </a:rPr>
              <a:t>- Salão social</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camping</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para jogos de mesa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alimentação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 de futebol suíço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 de futebol de areia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 de vôlei de praia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Churrasqueiras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Parques infantil</a:t>
            </a:r>
            <a:endParaRPr lang="pt-BR" sz="1400" dirty="0">
              <a:latin typeface="Verdana" pitchFamily="34" charset="0"/>
              <a:ea typeface="Verdana" pitchFamily="34" charset="0"/>
              <a:cs typeface="Verdana" pitchFamily="34" charset="0"/>
            </a:endParaRPr>
          </a:p>
        </p:txBody>
      </p:sp>
      <p:sp>
        <p:nvSpPr>
          <p:cNvPr id="3" name="Título 2"/>
          <p:cNvSpPr>
            <a:spLocks noGrp="1"/>
          </p:cNvSpPr>
          <p:nvPr>
            <p:ph type="title"/>
          </p:nvPr>
        </p:nvSpPr>
        <p:spPr/>
        <p:txBody>
          <a:bodyPr>
            <a:normAutofit fontScale="90000"/>
          </a:bodyPr>
          <a:lstStyle/>
          <a:p>
            <a:r>
              <a:rPr lang="pt-BR" dirty="0" smtClean="0">
                <a:latin typeface="Algerian" pitchFamily="82" charset="0"/>
              </a:rPr>
              <a:t>Núcleo Florianópolis</a:t>
            </a:r>
            <a:r>
              <a:rPr lang="pt-BR" dirty="0" smtClean="0"/>
              <a:t/>
            </a:r>
            <a:br>
              <a:rPr lang="pt-BR" dirty="0" smtClean="0"/>
            </a:br>
            <a:endParaRPr lang="pt-BR" dirty="0"/>
          </a:p>
        </p:txBody>
      </p:sp>
      <p:pic>
        <p:nvPicPr>
          <p:cNvPr id="4" name="Picture 2" descr="C:\Users\Secretaria Seeb\Desktop\logo.png"/>
          <p:cNvPicPr>
            <a:picLocks noChangeAspect="1" noChangeArrowheads="1"/>
          </p:cNvPicPr>
          <p:nvPr/>
        </p:nvPicPr>
        <p:blipFill>
          <a:blip r:embed="rId2"/>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pic>
        <p:nvPicPr>
          <p:cNvPr id="4098" name="Picture 2" descr="C:\Users\Secretaria Seeb\Desktop\DSC00329.JPG"/>
          <p:cNvPicPr>
            <a:picLocks noChangeAspect="1" noChangeArrowheads="1"/>
          </p:cNvPicPr>
          <p:nvPr/>
        </p:nvPicPr>
        <p:blipFill>
          <a:blip r:embed="rId3" cstate="print"/>
          <a:srcRect/>
          <a:stretch>
            <a:fillRect/>
          </a:stretch>
        </p:blipFill>
        <p:spPr bwMode="auto">
          <a:xfrm>
            <a:off x="3571868" y="3929066"/>
            <a:ext cx="2095488" cy="1571616"/>
          </a:xfrm>
          <a:prstGeom prst="rect">
            <a:avLst/>
          </a:prstGeom>
          <a:noFill/>
        </p:spPr>
      </p:pic>
      <p:pic>
        <p:nvPicPr>
          <p:cNvPr id="4099" name="Picture 3" descr="C:\Users\Secretaria Seeb\Desktop\thumb.php.jpg"/>
          <p:cNvPicPr>
            <a:picLocks noChangeAspect="1" noChangeArrowheads="1"/>
          </p:cNvPicPr>
          <p:nvPr/>
        </p:nvPicPr>
        <p:blipFill>
          <a:blip r:embed="rId4"/>
          <a:srcRect/>
          <a:stretch>
            <a:fillRect/>
          </a:stretch>
        </p:blipFill>
        <p:spPr bwMode="auto">
          <a:xfrm>
            <a:off x="5214942" y="2285992"/>
            <a:ext cx="1518058" cy="1214446"/>
          </a:xfrm>
          <a:prstGeom prst="rect">
            <a:avLst/>
          </a:prstGeom>
          <a:noFill/>
        </p:spPr>
      </p:pic>
      <p:pic>
        <p:nvPicPr>
          <p:cNvPr id="4100" name="Picture 4" descr="C:\Users\Secretaria Seeb\Desktop\thumb.php1.jpg"/>
          <p:cNvPicPr>
            <a:picLocks noChangeAspect="1" noChangeArrowheads="1"/>
          </p:cNvPicPr>
          <p:nvPr/>
        </p:nvPicPr>
        <p:blipFill>
          <a:blip r:embed="rId5"/>
          <a:srcRect/>
          <a:stretch>
            <a:fillRect/>
          </a:stretch>
        </p:blipFill>
        <p:spPr bwMode="auto">
          <a:xfrm>
            <a:off x="3714744" y="2786058"/>
            <a:ext cx="1333506" cy="1023942"/>
          </a:xfrm>
          <a:prstGeom prst="rect">
            <a:avLst/>
          </a:prstGeom>
          <a:noFill/>
        </p:spPr>
      </p:pic>
      <p:pic>
        <p:nvPicPr>
          <p:cNvPr id="4101" name="Picture 5" descr="C:\Users\Secretaria Seeb\Desktop\thumb.php2.jpg"/>
          <p:cNvPicPr>
            <a:picLocks noChangeAspect="1" noChangeArrowheads="1"/>
          </p:cNvPicPr>
          <p:nvPr/>
        </p:nvPicPr>
        <p:blipFill>
          <a:blip r:embed="rId6"/>
          <a:srcRect/>
          <a:stretch>
            <a:fillRect/>
          </a:stretch>
        </p:blipFill>
        <p:spPr bwMode="auto">
          <a:xfrm>
            <a:off x="5929322" y="3857628"/>
            <a:ext cx="1285884" cy="1000132"/>
          </a:xfrm>
          <a:prstGeom prst="rect">
            <a:avLst/>
          </a:prstGeom>
          <a:noFill/>
        </p:spPr>
      </p:pic>
    </p:spTree>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pt-BR" sz="1600" b="1" dirty="0" smtClean="0">
                <a:latin typeface="Verdana" pitchFamily="34" charset="0"/>
                <a:ea typeface="Verdana" pitchFamily="34" charset="0"/>
                <a:cs typeface="Verdana" pitchFamily="34" charset="0"/>
              </a:rPr>
              <a:t>O Clube de Campo Goiânia está situado numa área de aproximadamente 36.625 metros quadrados. Conta com boa infra estrutura onde os associados podem usufruir de</a:t>
            </a:r>
            <a:r>
              <a:rPr lang="pt-BR" sz="1600" b="1" dirty="0" smtClean="0">
                <a:latin typeface="Verdana" pitchFamily="34" charset="0"/>
                <a:ea typeface="Verdana" pitchFamily="34" charset="0"/>
                <a:cs typeface="Verdana" pitchFamily="34" charset="0"/>
              </a:rPr>
              <a:t>:</a:t>
            </a:r>
          </a:p>
          <a:p>
            <a:endParaRPr lang="pt-BR" sz="1600" b="1" dirty="0" smtClean="0">
              <a:latin typeface="Verdana" pitchFamily="34" charset="0"/>
              <a:ea typeface="Verdana" pitchFamily="34" charset="0"/>
              <a:cs typeface="Verdana" pitchFamily="34" charset="0"/>
            </a:endParaRPr>
          </a:p>
          <a:p>
            <a:r>
              <a:rPr lang="pt-BR" sz="1400" dirty="0" smtClean="0">
                <a:latin typeface="Verdana" pitchFamily="34" charset="0"/>
                <a:ea typeface="Verdana" pitchFamily="34" charset="0"/>
                <a:cs typeface="Verdana" pitchFamily="34" charset="0"/>
              </a:rPr>
              <a:t>- </a:t>
            </a:r>
            <a:r>
              <a:rPr lang="pt-BR" sz="1400" dirty="0" smtClean="0">
                <a:latin typeface="Verdana" pitchFamily="34" charset="0"/>
                <a:ea typeface="Verdana" pitchFamily="34" charset="0"/>
                <a:cs typeface="Verdana" pitchFamily="34" charset="0"/>
              </a:rPr>
              <a:t>Área social</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bosque</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para jogos de mesa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alimentação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Piscinas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Churrasqueiras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Campo de futebol suíço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 poliesportiva</a:t>
            </a:r>
          </a:p>
          <a:p>
            <a:endParaRPr lang="pt-BR" sz="1600" dirty="0">
              <a:latin typeface="Verdana" pitchFamily="34" charset="0"/>
              <a:ea typeface="Verdana" pitchFamily="34" charset="0"/>
              <a:cs typeface="Verdana" pitchFamily="34" charset="0"/>
            </a:endParaRPr>
          </a:p>
        </p:txBody>
      </p:sp>
      <p:sp>
        <p:nvSpPr>
          <p:cNvPr id="3" name="Título 2"/>
          <p:cNvSpPr>
            <a:spLocks noGrp="1"/>
          </p:cNvSpPr>
          <p:nvPr>
            <p:ph type="title"/>
          </p:nvPr>
        </p:nvSpPr>
        <p:spPr/>
        <p:txBody>
          <a:bodyPr>
            <a:normAutofit fontScale="90000"/>
          </a:bodyPr>
          <a:lstStyle/>
          <a:p>
            <a:r>
              <a:rPr lang="pt-BR" dirty="0" smtClean="0">
                <a:latin typeface="Algerian" pitchFamily="82" charset="0"/>
              </a:rPr>
              <a:t>Núcleo Goiânia</a:t>
            </a:r>
            <a:r>
              <a:rPr lang="pt-BR" dirty="0" smtClean="0"/>
              <a:t/>
            </a:r>
            <a:br>
              <a:rPr lang="pt-BR" dirty="0" smtClean="0"/>
            </a:br>
            <a:endParaRPr lang="pt-BR" dirty="0"/>
          </a:p>
        </p:txBody>
      </p:sp>
      <p:pic>
        <p:nvPicPr>
          <p:cNvPr id="4" name="Picture 2" descr="C:\Users\Secretaria Seeb\Desktop\logo.png"/>
          <p:cNvPicPr>
            <a:picLocks noChangeAspect="1" noChangeArrowheads="1"/>
          </p:cNvPicPr>
          <p:nvPr/>
        </p:nvPicPr>
        <p:blipFill>
          <a:blip r:embed="rId2"/>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pic>
        <p:nvPicPr>
          <p:cNvPr id="5122" name="Picture 2" descr="C:\Users\Secretaria Seeb\Desktop\194f5f64d5eb26e7c0f30fa234848b95.jpg"/>
          <p:cNvPicPr>
            <a:picLocks noChangeAspect="1" noChangeArrowheads="1"/>
          </p:cNvPicPr>
          <p:nvPr/>
        </p:nvPicPr>
        <p:blipFill>
          <a:blip r:embed="rId3"/>
          <a:srcRect/>
          <a:stretch>
            <a:fillRect/>
          </a:stretch>
        </p:blipFill>
        <p:spPr bwMode="auto">
          <a:xfrm>
            <a:off x="3286116" y="2500306"/>
            <a:ext cx="2141391" cy="1214446"/>
          </a:xfrm>
          <a:prstGeom prst="rect">
            <a:avLst/>
          </a:prstGeom>
          <a:noFill/>
        </p:spPr>
      </p:pic>
      <p:pic>
        <p:nvPicPr>
          <p:cNvPr id="5123" name="Picture 3" descr="C:\Users\Secretaria Seeb\Desktop\thumb.php1.jpg"/>
          <p:cNvPicPr>
            <a:picLocks noChangeAspect="1" noChangeArrowheads="1"/>
          </p:cNvPicPr>
          <p:nvPr/>
        </p:nvPicPr>
        <p:blipFill>
          <a:blip r:embed="rId4"/>
          <a:srcRect/>
          <a:stretch>
            <a:fillRect/>
          </a:stretch>
        </p:blipFill>
        <p:spPr bwMode="auto">
          <a:xfrm>
            <a:off x="5072066" y="3286124"/>
            <a:ext cx="1285884" cy="1028707"/>
          </a:xfrm>
          <a:prstGeom prst="rect">
            <a:avLst/>
          </a:prstGeom>
          <a:noFill/>
        </p:spPr>
      </p:pic>
      <p:pic>
        <p:nvPicPr>
          <p:cNvPr id="5124" name="Picture 4" descr="C:\Users\Secretaria Seeb\Desktop\thumb.php2.jpg"/>
          <p:cNvPicPr>
            <a:picLocks noChangeAspect="1" noChangeArrowheads="1"/>
          </p:cNvPicPr>
          <p:nvPr/>
        </p:nvPicPr>
        <p:blipFill>
          <a:blip r:embed="rId5"/>
          <a:srcRect/>
          <a:stretch>
            <a:fillRect/>
          </a:stretch>
        </p:blipFill>
        <p:spPr bwMode="auto">
          <a:xfrm>
            <a:off x="5929322" y="2571744"/>
            <a:ext cx="1518058" cy="1214446"/>
          </a:xfrm>
          <a:prstGeom prst="rect">
            <a:avLst/>
          </a:prstGeom>
          <a:noFill/>
        </p:spPr>
      </p:pic>
      <p:pic>
        <p:nvPicPr>
          <p:cNvPr id="5125" name="Picture 5" descr="C:\Users\Secretaria Seeb\Desktop\thumb.php10.jpg"/>
          <p:cNvPicPr>
            <a:picLocks noChangeAspect="1" noChangeArrowheads="1"/>
          </p:cNvPicPr>
          <p:nvPr/>
        </p:nvPicPr>
        <p:blipFill>
          <a:blip r:embed="rId6"/>
          <a:srcRect/>
          <a:stretch>
            <a:fillRect/>
          </a:stretch>
        </p:blipFill>
        <p:spPr bwMode="auto">
          <a:xfrm>
            <a:off x="3929058" y="4000504"/>
            <a:ext cx="1285884" cy="1000132"/>
          </a:xfrm>
          <a:prstGeom prst="rect">
            <a:avLst/>
          </a:prstGeom>
          <a:noFill/>
        </p:spPr>
      </p:pic>
      <p:pic>
        <p:nvPicPr>
          <p:cNvPr id="5126" name="Picture 6" descr="C:\Users\Secretaria Seeb\Desktop\thumb.php5.jpg"/>
          <p:cNvPicPr>
            <a:picLocks noChangeAspect="1" noChangeArrowheads="1"/>
          </p:cNvPicPr>
          <p:nvPr/>
        </p:nvPicPr>
        <p:blipFill>
          <a:blip r:embed="rId7"/>
          <a:srcRect/>
          <a:stretch>
            <a:fillRect/>
          </a:stretch>
        </p:blipFill>
        <p:spPr bwMode="auto">
          <a:xfrm>
            <a:off x="4929190" y="4786322"/>
            <a:ext cx="1071570" cy="1017992"/>
          </a:xfrm>
          <a:prstGeom prst="rect">
            <a:avLst/>
          </a:prstGeom>
          <a:noFill/>
        </p:spPr>
      </p:pic>
      <p:pic>
        <p:nvPicPr>
          <p:cNvPr id="5127" name="Picture 7" descr="C:\Users\Secretaria Seeb\Desktop\thumb.php9.jpg"/>
          <p:cNvPicPr>
            <a:picLocks noChangeAspect="1" noChangeArrowheads="1"/>
          </p:cNvPicPr>
          <p:nvPr/>
        </p:nvPicPr>
        <p:blipFill>
          <a:blip r:embed="rId8"/>
          <a:srcRect/>
          <a:stretch>
            <a:fillRect/>
          </a:stretch>
        </p:blipFill>
        <p:spPr bwMode="auto">
          <a:xfrm>
            <a:off x="5857884" y="4143380"/>
            <a:ext cx="1250165" cy="1000132"/>
          </a:xfrm>
          <a:prstGeom prst="rect">
            <a:avLst/>
          </a:prstGeom>
          <a:noFill/>
        </p:spPr>
      </p:pic>
    </p:spTree>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algn="just"/>
            <a:r>
              <a:rPr lang="pt-BR" sz="1600" b="1" dirty="0" smtClean="0">
                <a:latin typeface="Verdana" pitchFamily="34" charset="0"/>
                <a:ea typeface="Verdana" pitchFamily="34" charset="0"/>
                <a:cs typeface="Verdana" pitchFamily="34" charset="0"/>
              </a:rPr>
              <a:t>O Clube de Campo Lages está localizado numa área de aproximadamente 14.286 metros quadrados e conta com boa infra estrutura de uso para os associados. Lá você encontra:</a:t>
            </a:r>
            <a:endParaRPr lang="pt-BR" sz="1600" dirty="0" smtClean="0">
              <a:latin typeface="Verdana" pitchFamily="34" charset="0"/>
              <a:ea typeface="Verdana" pitchFamily="34" charset="0"/>
              <a:cs typeface="Verdana" pitchFamily="34" charset="0"/>
            </a:endParaRPr>
          </a:p>
          <a:p>
            <a:pPr>
              <a:buNone/>
            </a:pPr>
            <a:endParaRPr lang="pt-BR" sz="1400" dirty="0" smtClean="0">
              <a:latin typeface="Verdana" pitchFamily="34" charset="0"/>
              <a:ea typeface="Verdana" pitchFamily="34" charset="0"/>
              <a:cs typeface="Verdana" pitchFamily="34" charset="0"/>
            </a:endParaRPr>
          </a:p>
          <a:p>
            <a:r>
              <a:rPr lang="pt-BR" sz="1400" dirty="0" smtClean="0">
                <a:latin typeface="Verdana" pitchFamily="34" charset="0"/>
                <a:ea typeface="Verdana" pitchFamily="34" charset="0"/>
                <a:cs typeface="Verdana" pitchFamily="34" charset="0"/>
              </a:rPr>
              <a:t>- </a:t>
            </a:r>
            <a:r>
              <a:rPr lang="pt-BR" sz="1400" dirty="0" smtClean="0">
                <a:latin typeface="Verdana" pitchFamily="34" charset="0"/>
                <a:ea typeface="Verdana" pitchFamily="34" charset="0"/>
                <a:cs typeface="Verdana" pitchFamily="34" charset="0"/>
              </a:rPr>
              <a:t>Área social</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para jogos de mesa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alimentação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Churrasqueira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Canchas de bocha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Campo de futebol Suíço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Campo de futebol de areia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Parque infantil</a:t>
            </a:r>
            <a:endParaRPr lang="pt-BR" sz="1400" dirty="0">
              <a:latin typeface="Verdana" pitchFamily="34" charset="0"/>
              <a:ea typeface="Verdana" pitchFamily="34" charset="0"/>
              <a:cs typeface="Verdana" pitchFamily="34" charset="0"/>
            </a:endParaRPr>
          </a:p>
        </p:txBody>
      </p:sp>
      <p:sp>
        <p:nvSpPr>
          <p:cNvPr id="3" name="Título 2"/>
          <p:cNvSpPr>
            <a:spLocks noGrp="1"/>
          </p:cNvSpPr>
          <p:nvPr>
            <p:ph type="title"/>
          </p:nvPr>
        </p:nvSpPr>
        <p:spPr/>
        <p:txBody>
          <a:bodyPr>
            <a:normAutofit fontScale="90000"/>
          </a:bodyPr>
          <a:lstStyle/>
          <a:p>
            <a:r>
              <a:rPr lang="pt-BR" dirty="0" smtClean="0">
                <a:latin typeface="Algerian" pitchFamily="82" charset="0"/>
              </a:rPr>
              <a:t>Núcleo Lages</a:t>
            </a:r>
            <a:r>
              <a:rPr lang="pt-BR" dirty="0" smtClean="0"/>
              <a:t/>
            </a:r>
            <a:br>
              <a:rPr lang="pt-BR" dirty="0" smtClean="0"/>
            </a:br>
            <a:endParaRPr lang="pt-BR" dirty="0"/>
          </a:p>
        </p:txBody>
      </p:sp>
      <p:pic>
        <p:nvPicPr>
          <p:cNvPr id="6146" name="Picture 2" descr="C:\Users\Secretaria Seeb\Desktop\8e0a977a62d5bea0d48bbc102a4dbc58.jpg"/>
          <p:cNvPicPr>
            <a:picLocks noChangeAspect="1" noChangeArrowheads="1"/>
          </p:cNvPicPr>
          <p:nvPr/>
        </p:nvPicPr>
        <p:blipFill>
          <a:blip r:embed="rId2"/>
          <a:srcRect/>
          <a:stretch>
            <a:fillRect/>
          </a:stretch>
        </p:blipFill>
        <p:spPr bwMode="auto">
          <a:xfrm rot="20404120">
            <a:off x="3690410" y="2655396"/>
            <a:ext cx="2438403" cy="1543050"/>
          </a:xfrm>
          <a:prstGeom prst="rect">
            <a:avLst/>
          </a:prstGeom>
          <a:noFill/>
        </p:spPr>
      </p:pic>
      <p:pic>
        <p:nvPicPr>
          <p:cNvPr id="6147" name="Picture 3" descr="C:\Users\Secretaria Seeb\Desktop\thumb.php.jpg"/>
          <p:cNvPicPr>
            <a:picLocks noChangeAspect="1" noChangeArrowheads="1"/>
          </p:cNvPicPr>
          <p:nvPr/>
        </p:nvPicPr>
        <p:blipFill>
          <a:blip r:embed="rId3"/>
          <a:srcRect/>
          <a:stretch>
            <a:fillRect/>
          </a:stretch>
        </p:blipFill>
        <p:spPr bwMode="auto">
          <a:xfrm>
            <a:off x="4714876" y="4929198"/>
            <a:ext cx="1785950" cy="1214446"/>
          </a:xfrm>
          <a:prstGeom prst="rect">
            <a:avLst/>
          </a:prstGeom>
          <a:noFill/>
        </p:spPr>
      </p:pic>
      <p:pic>
        <p:nvPicPr>
          <p:cNvPr id="6148" name="Picture 4" descr="C:\Users\Secretaria Seeb\Desktop\thumb.php1.jpg"/>
          <p:cNvPicPr>
            <a:picLocks noChangeAspect="1" noChangeArrowheads="1"/>
          </p:cNvPicPr>
          <p:nvPr/>
        </p:nvPicPr>
        <p:blipFill>
          <a:blip r:embed="rId4"/>
          <a:srcRect/>
          <a:stretch>
            <a:fillRect/>
          </a:stretch>
        </p:blipFill>
        <p:spPr bwMode="auto">
          <a:xfrm>
            <a:off x="5857884" y="3143248"/>
            <a:ext cx="1357322" cy="1000132"/>
          </a:xfrm>
          <a:prstGeom prst="rect">
            <a:avLst/>
          </a:prstGeom>
          <a:noFill/>
        </p:spPr>
      </p:pic>
      <p:pic>
        <p:nvPicPr>
          <p:cNvPr id="6149" name="Picture 5" descr="C:\Users\Secretaria Seeb\Desktop\thumb.php5.jpg"/>
          <p:cNvPicPr>
            <a:picLocks noChangeAspect="1" noChangeArrowheads="1"/>
          </p:cNvPicPr>
          <p:nvPr/>
        </p:nvPicPr>
        <p:blipFill>
          <a:blip r:embed="rId5"/>
          <a:srcRect/>
          <a:stretch>
            <a:fillRect/>
          </a:stretch>
        </p:blipFill>
        <p:spPr bwMode="auto">
          <a:xfrm>
            <a:off x="3500430" y="4286256"/>
            <a:ext cx="1524004" cy="1071570"/>
          </a:xfrm>
          <a:prstGeom prst="rect">
            <a:avLst/>
          </a:prstGeom>
          <a:noFill/>
        </p:spPr>
      </p:pic>
      <p:pic>
        <p:nvPicPr>
          <p:cNvPr id="8" name="Picture 2" descr="C:\Users\Secretaria Seeb\Desktop\logo.png"/>
          <p:cNvPicPr>
            <a:picLocks noChangeAspect="1" noChangeArrowheads="1"/>
          </p:cNvPicPr>
          <p:nvPr/>
        </p:nvPicPr>
        <p:blipFill>
          <a:blip r:embed="rId6"/>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algn="just"/>
            <a:r>
              <a:rPr lang="pt-BR" sz="1400" b="1" dirty="0" smtClean="0">
                <a:latin typeface="Verdana" pitchFamily="34" charset="0"/>
                <a:ea typeface="Verdana" pitchFamily="34" charset="0"/>
                <a:cs typeface="Verdana" pitchFamily="34" charset="0"/>
              </a:rPr>
              <a:t>O Clube de Campo Londrina está situado numa área de aproximadamente 8.063 metros quadrados. Conta com boa infra estrutura onde os associados podem usufruir de</a:t>
            </a:r>
            <a:r>
              <a:rPr lang="pt-BR" sz="1400" b="1" dirty="0" smtClean="0">
                <a:latin typeface="Verdana" pitchFamily="34" charset="0"/>
                <a:ea typeface="Verdana" pitchFamily="34" charset="0"/>
                <a:cs typeface="Verdana" pitchFamily="34" charset="0"/>
              </a:rPr>
              <a:t>:</a:t>
            </a:r>
          </a:p>
          <a:p>
            <a:pPr algn="just"/>
            <a:endParaRPr lang="pt-BR" sz="1400" b="1" dirty="0" smtClean="0">
              <a:latin typeface="Verdana" pitchFamily="34" charset="0"/>
              <a:ea typeface="Verdana" pitchFamily="34" charset="0"/>
              <a:cs typeface="Verdana" pitchFamily="34" charset="0"/>
            </a:endParaRPr>
          </a:p>
          <a:p>
            <a:r>
              <a:rPr lang="pt-BR" sz="1400" dirty="0" smtClean="0"/>
              <a:t>- Salão social</a:t>
            </a:r>
            <a:br>
              <a:rPr lang="pt-BR" sz="1400" dirty="0" smtClean="0"/>
            </a:br>
            <a:r>
              <a:rPr lang="pt-BR" sz="1400" dirty="0" smtClean="0"/>
              <a:t>- Área para jogos de mesa</a:t>
            </a:r>
            <a:br>
              <a:rPr lang="pt-BR" sz="1400" dirty="0" smtClean="0"/>
            </a:br>
            <a:r>
              <a:rPr lang="pt-BR" sz="1400" dirty="0" smtClean="0"/>
              <a:t>- Área de alimentação</a:t>
            </a:r>
            <a:br>
              <a:rPr lang="pt-BR" sz="1400" dirty="0" smtClean="0"/>
            </a:br>
            <a:r>
              <a:rPr lang="pt-BR" sz="1400" dirty="0" smtClean="0"/>
              <a:t>- Piscinas</a:t>
            </a:r>
            <a:br>
              <a:rPr lang="pt-BR" sz="1400" dirty="0" smtClean="0"/>
            </a:br>
            <a:r>
              <a:rPr lang="pt-BR" sz="1400" dirty="0" smtClean="0"/>
              <a:t>- Campo de futebol suíço</a:t>
            </a:r>
            <a:br>
              <a:rPr lang="pt-BR" sz="1400" dirty="0" smtClean="0"/>
            </a:br>
            <a:r>
              <a:rPr lang="pt-BR" sz="1400" dirty="0" smtClean="0"/>
              <a:t>- Quadra poliesportiva</a:t>
            </a:r>
            <a:br>
              <a:rPr lang="pt-BR" sz="1400" dirty="0" smtClean="0"/>
            </a:br>
            <a:r>
              <a:rPr lang="pt-BR" sz="1400" dirty="0" smtClean="0"/>
              <a:t>- Pavilhão com churrasqueiras</a:t>
            </a:r>
            <a:br>
              <a:rPr lang="pt-BR" sz="1400" dirty="0" smtClean="0"/>
            </a:br>
            <a:r>
              <a:rPr lang="pt-BR" sz="1400" dirty="0" smtClean="0"/>
              <a:t>- Parque infantil</a:t>
            </a:r>
            <a:br>
              <a:rPr lang="pt-BR" sz="1400" dirty="0" smtClean="0"/>
            </a:br>
            <a:r>
              <a:rPr lang="pt-BR" sz="1400" dirty="0" smtClean="0"/>
              <a:t>- Sauna e </a:t>
            </a:r>
            <a:r>
              <a:rPr lang="pt-BR" sz="1400" dirty="0" err="1" smtClean="0"/>
              <a:t>Pier</a:t>
            </a:r>
            <a:endParaRPr lang="pt-BR" sz="1400" dirty="0">
              <a:latin typeface="Verdana" pitchFamily="34" charset="0"/>
              <a:ea typeface="Verdana" pitchFamily="34" charset="0"/>
              <a:cs typeface="Verdana" pitchFamily="34" charset="0"/>
            </a:endParaRPr>
          </a:p>
        </p:txBody>
      </p:sp>
      <p:sp>
        <p:nvSpPr>
          <p:cNvPr id="3" name="Título 2"/>
          <p:cNvSpPr>
            <a:spLocks noGrp="1"/>
          </p:cNvSpPr>
          <p:nvPr>
            <p:ph type="title"/>
          </p:nvPr>
        </p:nvSpPr>
        <p:spPr/>
        <p:txBody>
          <a:bodyPr>
            <a:normAutofit fontScale="90000"/>
          </a:bodyPr>
          <a:lstStyle/>
          <a:p>
            <a:r>
              <a:rPr lang="pt-BR" dirty="0" smtClean="0">
                <a:latin typeface="Algerian" pitchFamily="82" charset="0"/>
              </a:rPr>
              <a:t>Núcleo Londrina</a:t>
            </a:r>
            <a:r>
              <a:rPr lang="pt-BR" dirty="0" smtClean="0"/>
              <a:t/>
            </a:r>
            <a:br>
              <a:rPr lang="pt-BR" dirty="0" smtClean="0"/>
            </a:br>
            <a:endParaRPr lang="pt-BR" dirty="0"/>
          </a:p>
        </p:txBody>
      </p:sp>
      <p:pic>
        <p:nvPicPr>
          <p:cNvPr id="7171" name="Picture 3" descr="C:\Users\Secretaria Seeb\Desktop\thumb.php.jpg"/>
          <p:cNvPicPr>
            <a:picLocks noChangeAspect="1" noChangeArrowheads="1"/>
          </p:cNvPicPr>
          <p:nvPr/>
        </p:nvPicPr>
        <p:blipFill>
          <a:blip r:embed="rId2"/>
          <a:srcRect/>
          <a:stretch>
            <a:fillRect/>
          </a:stretch>
        </p:blipFill>
        <p:spPr bwMode="auto">
          <a:xfrm>
            <a:off x="4000496" y="2857496"/>
            <a:ext cx="1214446" cy="928694"/>
          </a:xfrm>
          <a:prstGeom prst="rect">
            <a:avLst/>
          </a:prstGeom>
          <a:noFill/>
        </p:spPr>
      </p:pic>
      <p:pic>
        <p:nvPicPr>
          <p:cNvPr id="7172" name="Picture 4" descr="C:\Users\Secretaria Seeb\Desktop\thumb.php1.jpg"/>
          <p:cNvPicPr>
            <a:picLocks noChangeAspect="1" noChangeArrowheads="1"/>
          </p:cNvPicPr>
          <p:nvPr/>
        </p:nvPicPr>
        <p:blipFill>
          <a:blip r:embed="rId3"/>
          <a:srcRect/>
          <a:stretch>
            <a:fillRect/>
          </a:stretch>
        </p:blipFill>
        <p:spPr bwMode="auto">
          <a:xfrm>
            <a:off x="5143504" y="3429000"/>
            <a:ext cx="1428760" cy="1143008"/>
          </a:xfrm>
          <a:prstGeom prst="rect">
            <a:avLst/>
          </a:prstGeom>
          <a:noFill/>
        </p:spPr>
      </p:pic>
      <p:pic>
        <p:nvPicPr>
          <p:cNvPr id="7" name="Picture 2" descr="C:\Users\Secretaria Seeb\Desktop\logo.png"/>
          <p:cNvPicPr>
            <a:picLocks noChangeAspect="1" noChangeArrowheads="1"/>
          </p:cNvPicPr>
          <p:nvPr/>
        </p:nvPicPr>
        <p:blipFill>
          <a:blip r:embed="rId4"/>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spTree>
  </p:cSld>
  <p:clrMapOvr>
    <a:masterClrMapping/>
  </p:clrMapOvr>
  <p:transition spd="med">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algn="just"/>
            <a:r>
              <a:rPr lang="pt-BR" sz="1600" b="1" dirty="0" smtClean="0"/>
              <a:t>O Clube de Campo Maringá está situado numa área de aproximadamente 95.590 metros quadrados. Conta com boa infra estrutura onde os associados podem usufruir de</a:t>
            </a:r>
            <a:r>
              <a:rPr lang="pt-BR" sz="1600" b="1" dirty="0" smtClean="0"/>
              <a:t>:</a:t>
            </a:r>
          </a:p>
          <a:p>
            <a:pPr algn="just"/>
            <a:endParaRPr lang="pt-BR" sz="1600" b="1" dirty="0" smtClean="0"/>
          </a:p>
          <a:p>
            <a:r>
              <a:rPr lang="pt-BR" sz="1600" dirty="0" smtClean="0"/>
              <a:t>- Salão social</a:t>
            </a:r>
            <a:br>
              <a:rPr lang="pt-BR" sz="1600" dirty="0" smtClean="0"/>
            </a:br>
            <a:r>
              <a:rPr lang="pt-BR" sz="1600" dirty="0" smtClean="0"/>
              <a:t>- Piscinas</a:t>
            </a:r>
            <a:br>
              <a:rPr lang="pt-BR" sz="1600" dirty="0" smtClean="0"/>
            </a:br>
            <a:r>
              <a:rPr lang="pt-BR" sz="1600" dirty="0" smtClean="0"/>
              <a:t>- Churrasqueiras</a:t>
            </a:r>
            <a:br>
              <a:rPr lang="pt-BR" sz="1600" dirty="0" smtClean="0"/>
            </a:br>
            <a:r>
              <a:rPr lang="pt-BR" sz="1600" dirty="0" smtClean="0"/>
              <a:t>- Campo de futebol oficial</a:t>
            </a:r>
            <a:br>
              <a:rPr lang="pt-BR" sz="1600" dirty="0" smtClean="0"/>
            </a:br>
            <a:r>
              <a:rPr lang="pt-BR" sz="1600" dirty="0" smtClean="0"/>
              <a:t>- Campo de futebol suíço</a:t>
            </a:r>
            <a:br>
              <a:rPr lang="pt-BR" sz="1600" dirty="0" smtClean="0"/>
            </a:br>
            <a:r>
              <a:rPr lang="pt-BR" sz="1600" dirty="0" smtClean="0"/>
              <a:t>- Quadra poliesportiva</a:t>
            </a:r>
            <a:br>
              <a:rPr lang="pt-BR" sz="1600" dirty="0" smtClean="0"/>
            </a:br>
            <a:r>
              <a:rPr lang="pt-BR" sz="1600" dirty="0" smtClean="0"/>
              <a:t>- Área de bosque</a:t>
            </a:r>
            <a:br>
              <a:rPr lang="pt-BR" sz="1600" dirty="0" smtClean="0"/>
            </a:br>
            <a:r>
              <a:rPr lang="pt-BR" sz="1600" dirty="0" smtClean="0"/>
              <a:t>- Área para jogos de mesa</a:t>
            </a:r>
            <a:br>
              <a:rPr lang="pt-BR" sz="1600" dirty="0" smtClean="0"/>
            </a:br>
            <a:r>
              <a:rPr lang="pt-BR" sz="1600" dirty="0" smtClean="0"/>
              <a:t>- Área de alimentação</a:t>
            </a:r>
            <a:endParaRPr lang="pt-BR" sz="1600" dirty="0"/>
          </a:p>
        </p:txBody>
      </p:sp>
      <p:sp>
        <p:nvSpPr>
          <p:cNvPr id="3" name="Título 2"/>
          <p:cNvSpPr>
            <a:spLocks noGrp="1"/>
          </p:cNvSpPr>
          <p:nvPr>
            <p:ph type="title"/>
          </p:nvPr>
        </p:nvSpPr>
        <p:spPr/>
        <p:txBody>
          <a:bodyPr>
            <a:normAutofit fontScale="90000"/>
          </a:bodyPr>
          <a:lstStyle/>
          <a:p>
            <a:r>
              <a:rPr lang="pt-BR" dirty="0" smtClean="0">
                <a:latin typeface="Algerian" pitchFamily="82" charset="0"/>
              </a:rPr>
              <a:t>Núcleo Maringá</a:t>
            </a:r>
            <a:r>
              <a:rPr lang="pt-BR" dirty="0" smtClean="0"/>
              <a:t/>
            </a:r>
            <a:br>
              <a:rPr lang="pt-BR" dirty="0" smtClean="0"/>
            </a:br>
            <a:endParaRPr lang="pt-BR" dirty="0"/>
          </a:p>
        </p:txBody>
      </p:sp>
      <p:pic>
        <p:nvPicPr>
          <p:cNvPr id="4" name="Picture 2" descr="C:\Users\Secretaria Seeb\Desktop\logo.png"/>
          <p:cNvPicPr>
            <a:picLocks noChangeAspect="1" noChangeArrowheads="1"/>
          </p:cNvPicPr>
          <p:nvPr/>
        </p:nvPicPr>
        <p:blipFill>
          <a:blip r:embed="rId2"/>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spTree>
  </p:cSld>
  <p:clrMapOvr>
    <a:masterClrMapping/>
  </p:clrMapOvr>
  <p:transition spd="med">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algn="just">
              <a:buNone/>
            </a:pPr>
            <a:r>
              <a:rPr lang="pt-BR" sz="1600" b="1" dirty="0" smtClean="0">
                <a:latin typeface="Verdana" pitchFamily="34" charset="0"/>
                <a:ea typeface="Verdana" pitchFamily="34" charset="0"/>
                <a:cs typeface="Verdana" pitchFamily="34" charset="0"/>
              </a:rPr>
              <a:t>    O </a:t>
            </a:r>
            <a:r>
              <a:rPr lang="pt-BR" sz="1600" b="1" dirty="0" smtClean="0">
                <a:latin typeface="Verdana" pitchFamily="34" charset="0"/>
                <a:ea typeface="Verdana" pitchFamily="34" charset="0"/>
                <a:cs typeface="Verdana" pitchFamily="34" charset="0"/>
              </a:rPr>
              <a:t>Clube de Campo Passo Fundo está situado numa área de 90.000 </a:t>
            </a:r>
            <a:r>
              <a:rPr lang="pt-BR" sz="1600" b="1" dirty="0" smtClean="0">
                <a:latin typeface="Verdana" pitchFamily="34" charset="0"/>
                <a:ea typeface="Verdana" pitchFamily="34" charset="0"/>
                <a:cs typeface="Verdana" pitchFamily="34" charset="0"/>
              </a:rPr>
              <a:t>metros quadrados</a:t>
            </a:r>
            <a:r>
              <a:rPr lang="pt-BR" sz="1600" b="1" dirty="0" smtClean="0">
                <a:latin typeface="Verdana" pitchFamily="34" charset="0"/>
                <a:ea typeface="Verdana" pitchFamily="34" charset="0"/>
                <a:cs typeface="Verdana" pitchFamily="34" charset="0"/>
              </a:rPr>
              <a:t>. Conta com boa infra estrutura a disposição dos associados. Lá você encontra</a:t>
            </a:r>
            <a:r>
              <a:rPr lang="pt-BR" sz="1600" b="1" dirty="0" smtClean="0">
                <a:latin typeface="Verdana" pitchFamily="34" charset="0"/>
                <a:ea typeface="Verdana" pitchFamily="34" charset="0"/>
                <a:cs typeface="Verdana" pitchFamily="34" charset="0"/>
              </a:rPr>
              <a:t>:</a:t>
            </a:r>
          </a:p>
          <a:p>
            <a:pPr algn="just">
              <a:buNone/>
            </a:pPr>
            <a:endParaRPr lang="pt-BR" sz="1600" b="1" dirty="0" smtClean="0">
              <a:latin typeface="Verdana" pitchFamily="34" charset="0"/>
              <a:ea typeface="Verdana" pitchFamily="34" charset="0"/>
              <a:cs typeface="Verdana" pitchFamily="34" charset="0"/>
            </a:endParaRPr>
          </a:p>
          <a:p>
            <a:pPr>
              <a:buNone/>
            </a:pPr>
            <a:r>
              <a:rPr lang="pt-BR" sz="1600" dirty="0" smtClean="0"/>
              <a:t>    </a:t>
            </a:r>
            <a:r>
              <a:rPr lang="pt-BR" sz="1400" dirty="0" smtClean="0">
                <a:latin typeface="Verdana" pitchFamily="34" charset="0"/>
                <a:ea typeface="Verdana" pitchFamily="34" charset="0"/>
                <a:cs typeface="Verdana" pitchFamily="34" charset="0"/>
              </a:rPr>
              <a:t>- </a:t>
            </a:r>
            <a:r>
              <a:rPr lang="pt-BR" sz="1400" dirty="0" smtClean="0">
                <a:latin typeface="Verdana" pitchFamily="34" charset="0"/>
                <a:ea typeface="Verdana" pitchFamily="34" charset="0"/>
                <a:cs typeface="Verdana" pitchFamily="34" charset="0"/>
              </a:rPr>
              <a:t>Área social</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para jogos de mesa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alimentação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Campos de futebol suíço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 de </a:t>
            </a:r>
            <a:r>
              <a:rPr lang="pt-BR" sz="1400" dirty="0" err="1" smtClean="0">
                <a:latin typeface="Verdana" pitchFamily="34" charset="0"/>
                <a:ea typeface="Verdana" pitchFamily="34" charset="0"/>
                <a:cs typeface="Verdana" pitchFamily="34" charset="0"/>
              </a:rPr>
              <a:t>volei</a:t>
            </a:r>
            <a:r>
              <a:rPr lang="pt-BR" sz="1400" dirty="0" smtClean="0">
                <a:latin typeface="Verdana" pitchFamily="34" charset="0"/>
                <a:ea typeface="Verdana" pitchFamily="34" charset="0"/>
                <a:cs typeface="Verdana" pitchFamily="34" charset="0"/>
              </a:rPr>
              <a:t> de grama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Churrasqueiras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Parque infantil</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a:t>
            </a:r>
            <a:r>
              <a:rPr lang="pt-BR" sz="1400" dirty="0" smtClean="0">
                <a:latin typeface="Verdana" pitchFamily="34" charset="0"/>
                <a:ea typeface="Verdana" pitchFamily="34" charset="0"/>
                <a:cs typeface="Verdana" pitchFamily="34" charset="0"/>
              </a:rPr>
              <a:t>Lago</a:t>
            </a:r>
            <a:endParaRPr lang="pt-BR" sz="1600" dirty="0">
              <a:latin typeface="Verdana" pitchFamily="34" charset="0"/>
              <a:ea typeface="Verdana" pitchFamily="34" charset="0"/>
              <a:cs typeface="Verdana" pitchFamily="34" charset="0"/>
            </a:endParaRPr>
          </a:p>
        </p:txBody>
      </p:sp>
      <p:sp>
        <p:nvSpPr>
          <p:cNvPr id="3" name="Título 2"/>
          <p:cNvSpPr>
            <a:spLocks noGrp="1"/>
          </p:cNvSpPr>
          <p:nvPr>
            <p:ph type="title"/>
          </p:nvPr>
        </p:nvSpPr>
        <p:spPr/>
        <p:txBody>
          <a:bodyPr>
            <a:normAutofit fontScale="90000"/>
          </a:bodyPr>
          <a:lstStyle/>
          <a:p>
            <a:r>
              <a:rPr lang="pt-BR" dirty="0" smtClean="0">
                <a:latin typeface="Algerian" pitchFamily="82" charset="0"/>
              </a:rPr>
              <a:t>Núcleo Passo Fundo</a:t>
            </a:r>
            <a:r>
              <a:rPr lang="pt-BR" dirty="0" smtClean="0"/>
              <a:t/>
            </a:r>
            <a:br>
              <a:rPr lang="pt-BR" dirty="0" smtClean="0"/>
            </a:br>
            <a:endParaRPr lang="pt-BR" dirty="0"/>
          </a:p>
        </p:txBody>
      </p:sp>
      <p:pic>
        <p:nvPicPr>
          <p:cNvPr id="8194" name="Picture 2" descr="C:\Users\Secretaria Seeb\Desktop\0b79a13f1898f09e2210e01723bd4e09.jpg"/>
          <p:cNvPicPr>
            <a:picLocks noChangeAspect="1" noChangeArrowheads="1"/>
          </p:cNvPicPr>
          <p:nvPr/>
        </p:nvPicPr>
        <p:blipFill>
          <a:blip r:embed="rId2"/>
          <a:srcRect/>
          <a:stretch>
            <a:fillRect/>
          </a:stretch>
        </p:blipFill>
        <p:spPr bwMode="auto">
          <a:xfrm>
            <a:off x="3571868" y="2643182"/>
            <a:ext cx="2357454" cy="1571635"/>
          </a:xfrm>
          <a:prstGeom prst="rect">
            <a:avLst/>
          </a:prstGeom>
          <a:noFill/>
        </p:spPr>
      </p:pic>
      <p:pic>
        <p:nvPicPr>
          <p:cNvPr id="8196" name="Picture 4" descr="C:\Users\Secretaria Seeb\Desktop\thumb.php1.jpg"/>
          <p:cNvPicPr>
            <a:picLocks noChangeAspect="1" noChangeArrowheads="1"/>
          </p:cNvPicPr>
          <p:nvPr/>
        </p:nvPicPr>
        <p:blipFill>
          <a:blip r:embed="rId3"/>
          <a:srcRect/>
          <a:stretch>
            <a:fillRect/>
          </a:stretch>
        </p:blipFill>
        <p:spPr bwMode="auto">
          <a:xfrm>
            <a:off x="5143504" y="3786190"/>
            <a:ext cx="1500198" cy="1200158"/>
          </a:xfrm>
          <a:prstGeom prst="rect">
            <a:avLst/>
          </a:prstGeom>
          <a:noFill/>
        </p:spPr>
      </p:pic>
      <p:pic>
        <p:nvPicPr>
          <p:cNvPr id="7" name="Picture 2" descr="C:\Users\Secretaria Seeb\Desktop\logo.png"/>
          <p:cNvPicPr>
            <a:picLocks noChangeAspect="1" noChangeArrowheads="1"/>
          </p:cNvPicPr>
          <p:nvPr/>
        </p:nvPicPr>
        <p:blipFill>
          <a:blip r:embed="rId4"/>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spTree>
  </p:cSld>
  <p:clrMapOvr>
    <a:masterClrMapping/>
  </p:clrMapOvr>
  <p:transition spd="med">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r>
              <a:rPr lang="pt-BR" sz="9600" dirty="0">
                <a:latin typeface="Arial Black" pitchFamily="34" charset="0"/>
              </a:rPr>
              <a:t>N</a:t>
            </a:r>
            <a:r>
              <a:rPr lang="pt-BR" dirty="0">
                <a:latin typeface="Arial Black" pitchFamily="34" charset="0"/>
              </a:rPr>
              <a:t>ossa historia é assim ...</a:t>
            </a:r>
            <a:br>
              <a:rPr lang="pt-BR" dirty="0">
                <a:latin typeface="Arial Black" pitchFamily="34" charset="0"/>
              </a:rPr>
            </a:br>
            <a:endParaRPr lang="pt-BR" dirty="0"/>
          </a:p>
        </p:txBody>
      </p:sp>
      <p:sp>
        <p:nvSpPr>
          <p:cNvPr id="3" name="Subtítulo 2"/>
          <p:cNvSpPr txBox="1">
            <a:spLocks/>
          </p:cNvSpPr>
          <p:nvPr/>
        </p:nvSpPr>
        <p:spPr>
          <a:xfrm>
            <a:off x="457200" y="1600200"/>
            <a:ext cx="4038600" cy="3900502"/>
          </a:xfrm>
          <a:prstGeom prst="rect">
            <a:avLst/>
          </a:prstGeom>
        </p:spPr>
        <p:txBody>
          <a:bodyPr>
            <a:normAutofit fontScale="32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37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Nossos colaboradores têm à disposição espaços que vão além da estrutura de trabalho. A Associação Brasil (AB) – criada em 1955 – dispõe de áreas de lazer e promove atividades culturais, recreativas e esportivas para seus associados. Ao associar-se, você pode utilizar qualquer um dos 20 clubes de campo da AB espalhados pelo País, os quais possuem piscinas, quadras de esporte, salões de jogos, churrasqueiras, entre outras atrações para prática de esportes e lazer.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37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37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a:r>
            <a:br>
              <a:rPr kumimoji="0" lang="pt-BR" sz="37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br>
            <a:r>
              <a:rPr kumimoji="0" lang="pt-BR" sz="37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Além disso, possui também duas áreas de camping, sendo uma na praia de Guaratuba, litoral do Paraná e localizada à beira-mar, e outra na praia de </a:t>
            </a:r>
            <a:r>
              <a:rPr kumimoji="0" lang="pt-BR" sz="3700" b="0" i="0" u="none" strike="noStrike" kern="1200" cap="none" spc="0" normalizeH="0" baseline="0" noProof="0" dirty="0" err="1" smtClean="0">
                <a:ln>
                  <a:noFill/>
                </a:ln>
                <a:solidFill>
                  <a:schemeClr val="tx1"/>
                </a:solidFill>
                <a:effectLst/>
                <a:uLnTx/>
                <a:uFillTx/>
                <a:latin typeface="Verdana" pitchFamily="34" charset="0"/>
                <a:ea typeface="Verdana" pitchFamily="34" charset="0"/>
                <a:cs typeface="Verdana" pitchFamily="34" charset="0"/>
              </a:rPr>
              <a:t>Canasvieiras</a:t>
            </a:r>
            <a:r>
              <a:rPr kumimoji="0" lang="pt-BR" sz="37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em Florianópolis/SC, ou seja, locais que são uma ótima oportunidade para você relaxar com a família e os amigos em seus momentos de folga.</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
        <p:nvSpPr>
          <p:cNvPr id="4" name="Retângulo 3"/>
          <p:cNvSpPr/>
          <p:nvPr/>
        </p:nvSpPr>
        <p:spPr>
          <a:xfrm>
            <a:off x="857224" y="5241209"/>
            <a:ext cx="4286280" cy="830997"/>
          </a:xfrm>
          <a:prstGeom prst="rect">
            <a:avLst/>
          </a:prstGeom>
        </p:spPr>
        <p:txBody>
          <a:bodyPr wrap="square">
            <a:spAutoFit/>
          </a:bodyPr>
          <a:lstStyle/>
          <a:p>
            <a:r>
              <a:rPr lang="pt-BR" sz="1200" b="1" i="1" u="sng" dirty="0" smtClean="0">
                <a:latin typeface="Verdana" pitchFamily="34" charset="0"/>
                <a:ea typeface="Verdana" pitchFamily="34" charset="0"/>
                <a:cs typeface="Verdana" pitchFamily="34" charset="0"/>
              </a:rPr>
              <a:t>Administração Central</a:t>
            </a:r>
            <a:r>
              <a:rPr lang="pt-BR" sz="1200" dirty="0" smtClean="0">
                <a:latin typeface="Verdana" pitchFamily="34" charset="0"/>
                <a:ea typeface="Verdana" pitchFamily="34" charset="0"/>
                <a:cs typeface="Verdana" pitchFamily="34" charset="0"/>
              </a:rPr>
              <a:t/>
            </a:r>
            <a:br>
              <a:rPr lang="pt-BR" sz="1200" dirty="0" smtClean="0">
                <a:latin typeface="Verdana" pitchFamily="34" charset="0"/>
                <a:ea typeface="Verdana" pitchFamily="34" charset="0"/>
                <a:cs typeface="Verdana" pitchFamily="34" charset="0"/>
              </a:rPr>
            </a:br>
            <a:r>
              <a:rPr lang="pt-BR" sz="1200" dirty="0" smtClean="0">
                <a:latin typeface="Verdana" pitchFamily="34" charset="0"/>
                <a:ea typeface="Verdana" pitchFamily="34" charset="0"/>
                <a:cs typeface="Verdana" pitchFamily="34" charset="0"/>
              </a:rPr>
              <a:t>Rua Voluntários da Pátria, 475 - 22º andar - Edifício Asa | CEP 80020-000 | Centro | Curitiba | Paraná</a:t>
            </a:r>
            <a:br>
              <a:rPr lang="pt-BR" sz="1200" dirty="0" smtClean="0">
                <a:latin typeface="Verdana" pitchFamily="34" charset="0"/>
                <a:ea typeface="Verdana" pitchFamily="34" charset="0"/>
                <a:cs typeface="Verdana" pitchFamily="34" charset="0"/>
              </a:rPr>
            </a:br>
            <a:r>
              <a:rPr lang="pt-BR" sz="1200" dirty="0" smtClean="0">
                <a:latin typeface="Verdana" pitchFamily="34" charset="0"/>
                <a:ea typeface="Verdana" pitchFamily="34" charset="0"/>
                <a:cs typeface="Verdana" pitchFamily="34" charset="0"/>
              </a:rPr>
              <a:t>Fone (41) 3521.5449 | Fax (41) 3521.5462</a:t>
            </a:r>
            <a:endParaRPr lang="pt-BR" sz="1200" dirty="0">
              <a:latin typeface="Verdana" pitchFamily="34" charset="0"/>
              <a:ea typeface="Verdana" pitchFamily="34" charset="0"/>
              <a:cs typeface="Verdana" pitchFamily="34" charset="0"/>
            </a:endParaRPr>
          </a:p>
        </p:txBody>
      </p:sp>
      <p:sp>
        <p:nvSpPr>
          <p:cNvPr id="6" name="Espaço Reservado para Conteúdo 3"/>
          <p:cNvSpPr txBox="1">
            <a:spLocks/>
          </p:cNvSpPr>
          <p:nvPr/>
        </p:nvSpPr>
        <p:spPr>
          <a:xfrm>
            <a:off x="4676804" y="1714488"/>
            <a:ext cx="4038600" cy="3643338"/>
          </a:xfrm>
          <a:prstGeom prst="rect">
            <a:avLst/>
          </a:prstGeom>
        </p:spPr>
        <p:txBody>
          <a:bodyPr>
            <a:normAutofit fontScale="32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7400" b="1" i="0" u="none" strike="noStrike" kern="1200" cap="none" spc="0" normalizeH="0" baseline="0" noProof="0" dirty="0" smtClean="0">
                <a:ln>
                  <a:noFill/>
                </a:ln>
                <a:solidFill>
                  <a:schemeClr val="tx1"/>
                </a:solidFill>
                <a:effectLst/>
                <a:uLnTx/>
                <a:uFillTx/>
                <a:latin typeface="Arial Black" pitchFamily="34" charset="0"/>
                <a:ea typeface="+mn-ea"/>
                <a:cs typeface="+mn-cs"/>
              </a:rPr>
              <a:t>QUEM PODE UTILIZAR </a:t>
            </a:r>
            <a:r>
              <a:rPr kumimoji="0" lang="pt-BR" sz="3200" b="0" i="0" u="none" strike="noStrike" kern="1200" cap="none" spc="0" normalizeH="0" baseline="0" noProof="0" dirty="0" smtClean="0">
                <a:ln>
                  <a:noFill/>
                </a:ln>
                <a:solidFill>
                  <a:schemeClr val="tx1"/>
                </a:solidFill>
                <a:effectLst/>
                <a:uLnTx/>
                <a:uFillTx/>
                <a:latin typeface="+mn-lt"/>
                <a:ea typeface="+mn-ea"/>
                <a:cs typeface="+mn-cs"/>
              </a:rPr>
              <a:t/>
            </a:r>
            <a:br>
              <a:rPr kumimoji="0" lang="pt-BR" sz="3200" b="0" i="0" u="none" strike="noStrike" kern="1200" cap="none" spc="0" normalizeH="0" baseline="0" noProof="0" dirty="0" smtClean="0">
                <a:ln>
                  <a:noFill/>
                </a:ln>
                <a:solidFill>
                  <a:schemeClr val="tx1"/>
                </a:solidFill>
                <a:effectLst/>
                <a:uLnTx/>
                <a:uFillTx/>
                <a:latin typeface="+mn-lt"/>
                <a:ea typeface="+mn-ea"/>
                <a:cs typeface="+mn-cs"/>
              </a:rPr>
            </a:br>
            <a:r>
              <a:rPr kumimoji="0" lang="pt-BR" sz="3200" b="0" i="0" u="none" strike="noStrike" kern="1200" cap="none" spc="0" normalizeH="0" baseline="0" noProof="0" dirty="0" smtClean="0">
                <a:ln>
                  <a:noFill/>
                </a:ln>
                <a:solidFill>
                  <a:schemeClr val="tx1"/>
                </a:solidFill>
                <a:effectLst/>
                <a:uLnTx/>
                <a:uFillTx/>
                <a:latin typeface="+mn-lt"/>
                <a:ea typeface="+mn-ea"/>
                <a:cs typeface="+mn-cs"/>
              </a:rPr>
              <a:t/>
            </a:r>
            <a:br>
              <a:rPr kumimoji="0" lang="pt-BR" sz="3200" b="0" i="0" u="none" strike="noStrike" kern="1200" cap="none" spc="0" normalizeH="0" baseline="0" noProof="0" dirty="0" smtClean="0">
                <a:ln>
                  <a:noFill/>
                </a:ln>
                <a:solidFill>
                  <a:schemeClr val="tx1"/>
                </a:solidFill>
                <a:effectLst/>
                <a:uLnTx/>
                <a:uFillTx/>
                <a:latin typeface="+mn-lt"/>
                <a:ea typeface="+mn-ea"/>
                <a:cs typeface="+mn-cs"/>
              </a:rPr>
            </a:br>
            <a:endParaRPr kumimoji="0" lang="pt-B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37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a:t>
            </a:r>
            <a:r>
              <a:rPr kumimoji="0" lang="pt-BR" sz="3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Todos os colaboradores do HSBC podem ser associados à AB e incluir seus familiares como dependentes, de acordo com critérios estabelecidos no Estatuto Social. Se você ainda não faz parte deste grupo, não perca tempo: solicite sua ficha de inscrição pelo e-mail </a:t>
            </a:r>
            <a:r>
              <a:rPr kumimoji="0" lang="pt-BR" sz="3400" b="1" i="0" u="sng"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associacaobrasil@terra.com.br</a:t>
            </a:r>
            <a:r>
              <a:rPr kumimoji="0" lang="pt-BR" sz="3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3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a:r>
            <a:br>
              <a:rPr kumimoji="0" lang="pt-BR" sz="3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br>
            <a:r>
              <a:rPr kumimoji="0" lang="pt-BR" sz="3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a:r>
            <a:br>
              <a:rPr kumimoji="0" lang="pt-BR" sz="3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br>
            <a:r>
              <a:rPr kumimoji="0" lang="pt-BR" sz="3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A taxa mensal de manutenção para os colaboradores do HSBC é debitada em conta corrente e é equivalente a apenas 0,7% do total de seu salário, sendo limitado no valor mínimo de R$ 13,35 e máximo de R$ 38,20 atualizado anualmente no mês de setembro pelo índice de correção salarial dos bancários.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3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3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Hoje</a:t>
            </a:r>
            <a:r>
              <a:rPr kumimoji="0" lang="pt-BR" sz="3400" b="0" i="0" u="none" strike="noStrike" kern="1200" cap="none" spc="0" normalizeH="0" noProof="0" dirty="0" smtClean="0">
                <a:ln>
                  <a:noFill/>
                </a:ln>
                <a:solidFill>
                  <a:schemeClr val="tx1"/>
                </a:solidFill>
                <a:effectLst/>
                <a:uLnTx/>
                <a:uFillTx/>
                <a:latin typeface="Verdana" pitchFamily="34" charset="0"/>
                <a:ea typeface="Verdana" pitchFamily="34" charset="0"/>
                <a:cs typeface="Verdana" pitchFamily="34" charset="0"/>
              </a:rPr>
              <a:t> contamos com 20, núcleos espalhados em todo Brasil sendo nos seguintes estados:</a:t>
            </a:r>
            <a:endParaRPr kumimoji="0" lang="pt-BR" sz="37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2" descr="C:\Users\Secretaria Seeb\Desktop\logo.png"/>
          <p:cNvPicPr>
            <a:picLocks noChangeAspect="1" noChangeArrowheads="1"/>
          </p:cNvPicPr>
          <p:nvPr/>
        </p:nvPicPr>
        <p:blipFill>
          <a:blip r:embed="rId2"/>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pt-BR" sz="1600" b="1" dirty="0" smtClean="0">
                <a:latin typeface="Verdana" pitchFamily="34" charset="0"/>
                <a:ea typeface="Verdana" pitchFamily="34" charset="0"/>
                <a:cs typeface="Verdana" pitchFamily="34" charset="0"/>
              </a:rPr>
              <a:t>O Clube de Campo Porto Alegre está situado numa área de 100.000 metros quadrados. Conta com boa infra estrutura onde os associados podem usufruir de</a:t>
            </a:r>
            <a:r>
              <a:rPr lang="pt-BR" sz="1600" b="1" dirty="0" smtClean="0">
                <a:latin typeface="Verdana" pitchFamily="34" charset="0"/>
                <a:ea typeface="Verdana" pitchFamily="34" charset="0"/>
                <a:cs typeface="Verdana" pitchFamily="34" charset="0"/>
              </a:rPr>
              <a:t>:</a:t>
            </a:r>
          </a:p>
          <a:p>
            <a:endParaRPr lang="pt-BR" sz="1600" b="1" dirty="0" smtClean="0">
              <a:latin typeface="Verdana" pitchFamily="34" charset="0"/>
              <a:ea typeface="Verdana" pitchFamily="34" charset="0"/>
              <a:cs typeface="Verdana" pitchFamily="34" charset="0"/>
            </a:endParaRPr>
          </a:p>
          <a:p>
            <a:r>
              <a:rPr lang="pt-BR" sz="1600" dirty="0" smtClean="0"/>
              <a:t>- Salão Social</a:t>
            </a:r>
            <a:br>
              <a:rPr lang="pt-BR" sz="1600" dirty="0" smtClean="0"/>
            </a:br>
            <a:r>
              <a:rPr lang="pt-BR" sz="1600" dirty="0" smtClean="0"/>
              <a:t>- Churrasqueiras</a:t>
            </a:r>
            <a:br>
              <a:rPr lang="pt-BR" sz="1600" dirty="0" smtClean="0"/>
            </a:br>
            <a:r>
              <a:rPr lang="pt-BR" sz="1600" dirty="0" smtClean="0"/>
              <a:t>- Ginásio de esportes</a:t>
            </a:r>
            <a:br>
              <a:rPr lang="pt-BR" sz="1600" dirty="0" smtClean="0"/>
            </a:br>
            <a:r>
              <a:rPr lang="pt-BR" sz="1600" dirty="0" smtClean="0"/>
              <a:t>- Campo de futebol suíço</a:t>
            </a:r>
            <a:br>
              <a:rPr lang="pt-BR" sz="1600" dirty="0" smtClean="0"/>
            </a:br>
            <a:r>
              <a:rPr lang="pt-BR" sz="1600" dirty="0" smtClean="0"/>
              <a:t>- Quadra de tênis</a:t>
            </a:r>
            <a:br>
              <a:rPr lang="pt-BR" sz="1600" dirty="0" smtClean="0"/>
            </a:br>
            <a:r>
              <a:rPr lang="pt-BR" sz="1600" dirty="0" smtClean="0"/>
              <a:t>- Cancha de bocha</a:t>
            </a:r>
            <a:br>
              <a:rPr lang="pt-BR" sz="1600" dirty="0" smtClean="0"/>
            </a:br>
            <a:r>
              <a:rPr lang="pt-BR" sz="1600" dirty="0" smtClean="0"/>
              <a:t>- Sala de reunião</a:t>
            </a:r>
            <a:br>
              <a:rPr lang="pt-BR" sz="1600" dirty="0" smtClean="0"/>
            </a:br>
            <a:r>
              <a:rPr lang="pt-BR" sz="1600" dirty="0" smtClean="0"/>
              <a:t>- Área para jogos de mesa</a:t>
            </a:r>
            <a:br>
              <a:rPr lang="pt-BR" sz="1600" dirty="0" smtClean="0"/>
            </a:br>
            <a:r>
              <a:rPr lang="pt-BR" sz="1600" dirty="0" smtClean="0"/>
              <a:t>- Área de alimentação</a:t>
            </a:r>
            <a:br>
              <a:rPr lang="pt-BR" sz="1600" dirty="0" smtClean="0"/>
            </a:br>
            <a:r>
              <a:rPr lang="pt-BR" sz="1600" dirty="0" smtClean="0"/>
              <a:t>- Parque infantil</a:t>
            </a:r>
            <a:endParaRPr lang="pt-BR" sz="1600" dirty="0">
              <a:latin typeface="Verdana" pitchFamily="34" charset="0"/>
              <a:ea typeface="Verdana" pitchFamily="34" charset="0"/>
              <a:cs typeface="Verdana" pitchFamily="34" charset="0"/>
            </a:endParaRPr>
          </a:p>
        </p:txBody>
      </p:sp>
      <p:sp>
        <p:nvSpPr>
          <p:cNvPr id="3" name="Título 2"/>
          <p:cNvSpPr>
            <a:spLocks noGrp="1"/>
          </p:cNvSpPr>
          <p:nvPr>
            <p:ph type="title"/>
          </p:nvPr>
        </p:nvSpPr>
        <p:spPr/>
        <p:txBody>
          <a:bodyPr>
            <a:normAutofit fontScale="90000"/>
          </a:bodyPr>
          <a:lstStyle/>
          <a:p>
            <a:r>
              <a:rPr lang="pt-BR" dirty="0" smtClean="0">
                <a:latin typeface="Algerian" pitchFamily="82" charset="0"/>
              </a:rPr>
              <a:t>Núcleo Porto Alegre</a:t>
            </a:r>
            <a:r>
              <a:rPr lang="pt-BR" dirty="0" smtClean="0"/>
              <a:t/>
            </a:r>
            <a:br>
              <a:rPr lang="pt-BR" dirty="0" smtClean="0"/>
            </a:br>
            <a:endParaRPr lang="pt-BR" dirty="0"/>
          </a:p>
        </p:txBody>
      </p:sp>
      <p:pic>
        <p:nvPicPr>
          <p:cNvPr id="4" name="Picture 2" descr="C:\Users\Secretaria Seeb\Desktop\logo.png"/>
          <p:cNvPicPr>
            <a:picLocks noChangeAspect="1" noChangeArrowheads="1"/>
          </p:cNvPicPr>
          <p:nvPr/>
        </p:nvPicPr>
        <p:blipFill>
          <a:blip r:embed="rId2"/>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pic>
        <p:nvPicPr>
          <p:cNvPr id="9218" name="Picture 2" descr="C:\Users\Secretaria Seeb\Desktop\thumb.php.jpg"/>
          <p:cNvPicPr>
            <a:picLocks noChangeAspect="1" noChangeArrowheads="1"/>
          </p:cNvPicPr>
          <p:nvPr/>
        </p:nvPicPr>
        <p:blipFill>
          <a:blip r:embed="rId3"/>
          <a:srcRect/>
          <a:stretch>
            <a:fillRect/>
          </a:stretch>
        </p:blipFill>
        <p:spPr bwMode="auto">
          <a:xfrm>
            <a:off x="5286380" y="2143116"/>
            <a:ext cx="1619258" cy="1295406"/>
          </a:xfrm>
          <a:prstGeom prst="rect">
            <a:avLst/>
          </a:prstGeom>
          <a:noFill/>
        </p:spPr>
      </p:pic>
      <p:pic>
        <p:nvPicPr>
          <p:cNvPr id="9219" name="Picture 3" descr="C:\Users\Secretaria Seeb\Desktop\thumb.php2.jpg"/>
          <p:cNvPicPr>
            <a:picLocks noChangeAspect="1" noChangeArrowheads="1"/>
          </p:cNvPicPr>
          <p:nvPr/>
        </p:nvPicPr>
        <p:blipFill>
          <a:blip r:embed="rId4"/>
          <a:srcRect/>
          <a:stretch>
            <a:fillRect/>
          </a:stretch>
        </p:blipFill>
        <p:spPr bwMode="auto">
          <a:xfrm>
            <a:off x="6572264" y="2857496"/>
            <a:ext cx="1818418" cy="1214446"/>
          </a:xfrm>
          <a:prstGeom prst="rect">
            <a:avLst/>
          </a:prstGeom>
          <a:noFill/>
        </p:spPr>
      </p:pic>
      <p:pic>
        <p:nvPicPr>
          <p:cNvPr id="9220" name="Picture 4" descr="C:\Users\Secretaria Seeb\Desktop\thumb.php6.jpg"/>
          <p:cNvPicPr>
            <a:picLocks noChangeAspect="1" noChangeArrowheads="1"/>
          </p:cNvPicPr>
          <p:nvPr/>
        </p:nvPicPr>
        <p:blipFill>
          <a:blip r:embed="rId5"/>
          <a:srcRect/>
          <a:stretch>
            <a:fillRect/>
          </a:stretch>
        </p:blipFill>
        <p:spPr bwMode="auto">
          <a:xfrm>
            <a:off x="5429256" y="3571876"/>
            <a:ext cx="1785950" cy="1428760"/>
          </a:xfrm>
          <a:prstGeom prst="rect">
            <a:avLst/>
          </a:prstGeom>
          <a:noFill/>
        </p:spPr>
      </p:pic>
      <p:pic>
        <p:nvPicPr>
          <p:cNvPr id="9221" name="Picture 5" descr="C:\Users\Secretaria Seeb\Desktop\thumb.php5.jpg"/>
          <p:cNvPicPr>
            <a:picLocks noChangeAspect="1" noChangeArrowheads="1"/>
          </p:cNvPicPr>
          <p:nvPr/>
        </p:nvPicPr>
        <p:blipFill>
          <a:blip r:embed="rId6"/>
          <a:srcRect/>
          <a:stretch>
            <a:fillRect/>
          </a:stretch>
        </p:blipFill>
        <p:spPr bwMode="auto">
          <a:xfrm>
            <a:off x="4071933" y="4214818"/>
            <a:ext cx="1964545" cy="1571636"/>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algn="just"/>
            <a:r>
              <a:rPr lang="pt-BR" sz="1600" b="1" dirty="0" smtClean="0">
                <a:latin typeface="Verdana" pitchFamily="34" charset="0"/>
                <a:ea typeface="Verdana" pitchFamily="34" charset="0"/>
                <a:cs typeface="Verdana" pitchFamily="34" charset="0"/>
              </a:rPr>
              <a:t>O Clube de Campo Recife está situado numa área de 33.000 metros quadrados. Conta com boa infra estrutura a disposição dos associados. Lá você encontra</a:t>
            </a:r>
            <a:r>
              <a:rPr lang="pt-BR" sz="1600" b="1" dirty="0" smtClean="0">
                <a:latin typeface="Verdana" pitchFamily="34" charset="0"/>
                <a:ea typeface="Verdana" pitchFamily="34" charset="0"/>
                <a:cs typeface="Verdana" pitchFamily="34" charset="0"/>
              </a:rPr>
              <a:t>:</a:t>
            </a:r>
          </a:p>
          <a:p>
            <a:pPr algn="just"/>
            <a:endParaRPr lang="pt-BR" sz="1600" b="1" dirty="0" smtClean="0">
              <a:latin typeface="Verdana" pitchFamily="34" charset="0"/>
              <a:ea typeface="Verdana" pitchFamily="34" charset="0"/>
              <a:cs typeface="Verdana" pitchFamily="34" charset="0"/>
            </a:endParaRPr>
          </a:p>
          <a:p>
            <a:r>
              <a:rPr lang="pt-BR" sz="1400" dirty="0" smtClean="0">
                <a:latin typeface="Verdana" pitchFamily="34" charset="0"/>
                <a:ea typeface="Verdana" pitchFamily="34" charset="0"/>
                <a:cs typeface="Verdana" pitchFamily="34" charset="0"/>
              </a:rPr>
              <a:t>- Piscinas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social</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para jogos de mesa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alimentação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bosque</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Churrasqueiras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Campo de futebol suíço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 de tênis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 de vôlei de praia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 poliesportiva</a:t>
            </a:r>
            <a:endParaRPr lang="pt-BR" sz="1400" dirty="0">
              <a:latin typeface="Verdana" pitchFamily="34" charset="0"/>
              <a:ea typeface="Verdana" pitchFamily="34" charset="0"/>
              <a:cs typeface="Verdana" pitchFamily="34" charset="0"/>
            </a:endParaRPr>
          </a:p>
        </p:txBody>
      </p:sp>
      <p:sp>
        <p:nvSpPr>
          <p:cNvPr id="3" name="Título 2"/>
          <p:cNvSpPr>
            <a:spLocks noGrp="1"/>
          </p:cNvSpPr>
          <p:nvPr>
            <p:ph type="title"/>
          </p:nvPr>
        </p:nvSpPr>
        <p:spPr/>
        <p:txBody>
          <a:bodyPr>
            <a:normAutofit fontScale="90000"/>
          </a:bodyPr>
          <a:lstStyle/>
          <a:p>
            <a:r>
              <a:rPr lang="pt-BR" dirty="0" smtClean="0">
                <a:latin typeface="Algerian" pitchFamily="82" charset="0"/>
              </a:rPr>
              <a:t>Núcleo Recife</a:t>
            </a:r>
            <a:r>
              <a:rPr lang="pt-BR" dirty="0" smtClean="0"/>
              <a:t/>
            </a:r>
            <a:br>
              <a:rPr lang="pt-BR" dirty="0" smtClean="0"/>
            </a:br>
            <a:endParaRPr lang="pt-BR" dirty="0"/>
          </a:p>
        </p:txBody>
      </p:sp>
      <p:pic>
        <p:nvPicPr>
          <p:cNvPr id="4" name="Picture 2" descr="C:\Users\Secretaria Seeb\Desktop\logo.png"/>
          <p:cNvPicPr>
            <a:picLocks noChangeAspect="1" noChangeArrowheads="1"/>
          </p:cNvPicPr>
          <p:nvPr/>
        </p:nvPicPr>
        <p:blipFill>
          <a:blip r:embed="rId2"/>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pic>
        <p:nvPicPr>
          <p:cNvPr id="10242" name="Picture 2" descr="C:\Users\Secretaria Seeb\Desktop\8e0128578a4a94cb75119a1063624e86.jpg"/>
          <p:cNvPicPr>
            <a:picLocks noChangeAspect="1" noChangeArrowheads="1"/>
          </p:cNvPicPr>
          <p:nvPr/>
        </p:nvPicPr>
        <p:blipFill>
          <a:blip r:embed="rId3"/>
          <a:srcRect/>
          <a:stretch>
            <a:fillRect/>
          </a:stretch>
        </p:blipFill>
        <p:spPr bwMode="auto">
          <a:xfrm rot="20403377">
            <a:off x="3829140" y="2496399"/>
            <a:ext cx="2335214" cy="1500198"/>
          </a:xfrm>
          <a:prstGeom prst="rect">
            <a:avLst/>
          </a:prstGeom>
          <a:noFill/>
        </p:spPr>
      </p:pic>
      <p:pic>
        <p:nvPicPr>
          <p:cNvPr id="10243" name="Picture 3" descr="C:\Users\Secretaria Seeb\Desktop\thumb.php.jpg"/>
          <p:cNvPicPr>
            <a:picLocks noChangeAspect="1" noChangeArrowheads="1"/>
          </p:cNvPicPr>
          <p:nvPr/>
        </p:nvPicPr>
        <p:blipFill>
          <a:blip r:embed="rId4"/>
          <a:srcRect/>
          <a:stretch>
            <a:fillRect/>
          </a:stretch>
        </p:blipFill>
        <p:spPr bwMode="auto">
          <a:xfrm>
            <a:off x="5143504" y="5357826"/>
            <a:ext cx="1547820" cy="1238256"/>
          </a:xfrm>
          <a:prstGeom prst="rect">
            <a:avLst/>
          </a:prstGeom>
          <a:noFill/>
        </p:spPr>
      </p:pic>
      <p:pic>
        <p:nvPicPr>
          <p:cNvPr id="10244" name="Picture 4" descr="C:\Users\Secretaria Seeb\Desktop\thumb.php6.jpg"/>
          <p:cNvPicPr>
            <a:picLocks noChangeAspect="1" noChangeArrowheads="1"/>
          </p:cNvPicPr>
          <p:nvPr/>
        </p:nvPicPr>
        <p:blipFill>
          <a:blip r:embed="rId5"/>
          <a:srcRect/>
          <a:stretch>
            <a:fillRect/>
          </a:stretch>
        </p:blipFill>
        <p:spPr bwMode="auto">
          <a:xfrm>
            <a:off x="5286380" y="4071942"/>
            <a:ext cx="1518058" cy="1214446"/>
          </a:xfrm>
          <a:prstGeom prst="rect">
            <a:avLst/>
          </a:prstGeom>
          <a:noFill/>
        </p:spPr>
      </p:pic>
      <p:pic>
        <p:nvPicPr>
          <p:cNvPr id="10245" name="Picture 5" descr="C:\Users\Secretaria Seeb\Desktop\thumb.php9.jpg"/>
          <p:cNvPicPr>
            <a:picLocks noChangeAspect="1" noChangeArrowheads="1"/>
          </p:cNvPicPr>
          <p:nvPr/>
        </p:nvPicPr>
        <p:blipFill>
          <a:blip r:embed="rId6"/>
          <a:srcRect/>
          <a:stretch>
            <a:fillRect/>
          </a:stretch>
        </p:blipFill>
        <p:spPr bwMode="auto">
          <a:xfrm>
            <a:off x="6357950" y="3857628"/>
            <a:ext cx="1339463" cy="1071570"/>
          </a:xfrm>
          <a:prstGeom prst="rect">
            <a:avLst/>
          </a:prstGeom>
          <a:noFill/>
        </p:spPr>
      </p:pic>
      <p:pic>
        <p:nvPicPr>
          <p:cNvPr id="10246" name="Picture 6" descr="C:\Users\Secretaria Seeb\Desktop\thumb.php7.jpg"/>
          <p:cNvPicPr>
            <a:picLocks noChangeAspect="1" noChangeArrowheads="1"/>
          </p:cNvPicPr>
          <p:nvPr/>
        </p:nvPicPr>
        <p:blipFill>
          <a:blip r:embed="rId7"/>
          <a:srcRect/>
          <a:stretch>
            <a:fillRect/>
          </a:stretch>
        </p:blipFill>
        <p:spPr bwMode="auto">
          <a:xfrm>
            <a:off x="4214810" y="4429132"/>
            <a:ext cx="1428760" cy="1143008"/>
          </a:xfrm>
          <a:prstGeom prst="rect">
            <a:avLst/>
          </a:prstGeom>
          <a:noFill/>
        </p:spPr>
      </p:pic>
      <p:pic>
        <p:nvPicPr>
          <p:cNvPr id="10247" name="Picture 7" descr="C:\Users\Secretaria Seeb\Desktop\thumb.php4.jpg"/>
          <p:cNvPicPr>
            <a:picLocks noChangeAspect="1" noChangeArrowheads="1"/>
          </p:cNvPicPr>
          <p:nvPr/>
        </p:nvPicPr>
        <p:blipFill>
          <a:blip r:embed="rId8"/>
          <a:srcRect/>
          <a:stretch>
            <a:fillRect/>
          </a:stretch>
        </p:blipFill>
        <p:spPr bwMode="auto">
          <a:xfrm>
            <a:off x="3357553" y="4857760"/>
            <a:ext cx="1339463" cy="1071570"/>
          </a:xfrm>
          <a:prstGeom prst="rect">
            <a:avLst/>
          </a:prstGeom>
          <a:noFill/>
        </p:spPr>
      </p:pic>
    </p:spTree>
  </p:cSld>
  <p:clrMapOvr>
    <a:masterClrMapping/>
  </p:clrMapOvr>
  <p:transition spd="med">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algn="just"/>
            <a:r>
              <a:rPr lang="pt-BR" sz="1600" b="1" dirty="0" smtClean="0">
                <a:latin typeface="Verdana" pitchFamily="34" charset="0"/>
                <a:ea typeface="Verdana" pitchFamily="34" charset="0"/>
                <a:cs typeface="Verdana" pitchFamily="34" charset="0"/>
              </a:rPr>
              <a:t>O Clube de Campo Rio de Janeiro está localizado numa área de aproximadamente 75.164,13 metros quadrados e conta com boa infra estrutura de uso para  os associados. Lá você encontra</a:t>
            </a:r>
            <a:r>
              <a:rPr lang="pt-BR" sz="1600" b="1" dirty="0" smtClean="0">
                <a:latin typeface="Verdana" pitchFamily="34" charset="0"/>
                <a:ea typeface="Verdana" pitchFamily="34" charset="0"/>
                <a:cs typeface="Verdana" pitchFamily="34" charset="0"/>
              </a:rPr>
              <a:t>:</a:t>
            </a:r>
          </a:p>
          <a:p>
            <a:pPr algn="just"/>
            <a:endParaRPr lang="pt-BR" sz="1600" b="1" dirty="0" smtClean="0">
              <a:latin typeface="Verdana" pitchFamily="34" charset="0"/>
              <a:ea typeface="Verdana" pitchFamily="34" charset="0"/>
              <a:cs typeface="Verdana" pitchFamily="34" charset="0"/>
            </a:endParaRPr>
          </a:p>
          <a:p>
            <a:r>
              <a:rPr lang="pt-BR" sz="1400" dirty="0" smtClean="0">
                <a:latin typeface="Verdana" pitchFamily="34" charset="0"/>
                <a:ea typeface="Verdana" pitchFamily="34" charset="0"/>
                <a:cs typeface="Verdana" pitchFamily="34" charset="0"/>
              </a:rPr>
              <a:t>- Salão social</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Piscinas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Churrasqueiras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 poliesportiva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Campo de futebol em grama sintética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bosque</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alimentação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Sala de reunião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Parque infantil</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Berçário</a:t>
            </a:r>
            <a:endParaRPr lang="pt-BR" sz="1400" dirty="0">
              <a:latin typeface="Verdana" pitchFamily="34" charset="0"/>
              <a:ea typeface="Verdana" pitchFamily="34" charset="0"/>
              <a:cs typeface="Verdana" pitchFamily="34" charset="0"/>
            </a:endParaRPr>
          </a:p>
        </p:txBody>
      </p:sp>
      <p:sp>
        <p:nvSpPr>
          <p:cNvPr id="3" name="Título 2"/>
          <p:cNvSpPr>
            <a:spLocks noGrp="1"/>
          </p:cNvSpPr>
          <p:nvPr>
            <p:ph type="title"/>
          </p:nvPr>
        </p:nvSpPr>
        <p:spPr/>
        <p:txBody>
          <a:bodyPr>
            <a:normAutofit fontScale="90000"/>
          </a:bodyPr>
          <a:lstStyle/>
          <a:p>
            <a:r>
              <a:rPr lang="pt-BR" dirty="0" smtClean="0">
                <a:latin typeface="Algerian" pitchFamily="82" charset="0"/>
              </a:rPr>
              <a:t>Núcleo Rio de Janeiro</a:t>
            </a:r>
            <a:r>
              <a:rPr lang="pt-BR" dirty="0" smtClean="0"/>
              <a:t/>
            </a:r>
            <a:br>
              <a:rPr lang="pt-BR" dirty="0" smtClean="0"/>
            </a:br>
            <a:endParaRPr lang="pt-BR" dirty="0"/>
          </a:p>
        </p:txBody>
      </p:sp>
      <p:pic>
        <p:nvPicPr>
          <p:cNvPr id="4" name="Picture 2" descr="C:\Users\Secretaria Seeb\Desktop\logo.png"/>
          <p:cNvPicPr>
            <a:picLocks noChangeAspect="1" noChangeArrowheads="1"/>
          </p:cNvPicPr>
          <p:nvPr/>
        </p:nvPicPr>
        <p:blipFill>
          <a:blip r:embed="rId2"/>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pic>
        <p:nvPicPr>
          <p:cNvPr id="11266" name="Picture 2" descr="C:\Users\Secretaria Seeb\Desktop\DSC03546.JPG"/>
          <p:cNvPicPr>
            <a:picLocks noChangeAspect="1" noChangeArrowheads="1"/>
          </p:cNvPicPr>
          <p:nvPr/>
        </p:nvPicPr>
        <p:blipFill>
          <a:blip r:embed="rId3"/>
          <a:srcRect/>
          <a:stretch>
            <a:fillRect/>
          </a:stretch>
        </p:blipFill>
        <p:spPr bwMode="auto">
          <a:xfrm>
            <a:off x="4500562" y="2500306"/>
            <a:ext cx="2381240" cy="1357322"/>
          </a:xfrm>
          <a:prstGeom prst="rect">
            <a:avLst/>
          </a:prstGeom>
          <a:noFill/>
        </p:spPr>
      </p:pic>
      <p:pic>
        <p:nvPicPr>
          <p:cNvPr id="11267" name="Picture 3" descr="C:\Users\Secretaria Seeb\Desktop\thumb.php6.jpg"/>
          <p:cNvPicPr>
            <a:picLocks noChangeAspect="1" noChangeArrowheads="1"/>
          </p:cNvPicPr>
          <p:nvPr/>
        </p:nvPicPr>
        <p:blipFill>
          <a:blip r:embed="rId4"/>
          <a:srcRect/>
          <a:stretch>
            <a:fillRect/>
          </a:stretch>
        </p:blipFill>
        <p:spPr bwMode="auto">
          <a:xfrm>
            <a:off x="4143372" y="3714752"/>
            <a:ext cx="1214446" cy="971557"/>
          </a:xfrm>
          <a:prstGeom prst="rect">
            <a:avLst/>
          </a:prstGeom>
          <a:noFill/>
        </p:spPr>
      </p:pic>
      <p:pic>
        <p:nvPicPr>
          <p:cNvPr id="11268" name="Picture 4" descr="C:\Users\Secretaria Seeb\Desktop\thumb.php5.jpg"/>
          <p:cNvPicPr>
            <a:picLocks noChangeAspect="1" noChangeArrowheads="1"/>
          </p:cNvPicPr>
          <p:nvPr/>
        </p:nvPicPr>
        <p:blipFill>
          <a:blip r:embed="rId5"/>
          <a:srcRect/>
          <a:stretch>
            <a:fillRect/>
          </a:stretch>
        </p:blipFill>
        <p:spPr bwMode="auto">
          <a:xfrm>
            <a:off x="6286512" y="3429000"/>
            <a:ext cx="1643074" cy="1143008"/>
          </a:xfrm>
          <a:prstGeom prst="rect">
            <a:avLst/>
          </a:prstGeom>
          <a:noFill/>
        </p:spPr>
      </p:pic>
      <p:pic>
        <p:nvPicPr>
          <p:cNvPr id="11269" name="Picture 5" descr="C:\Users\Secretaria Seeb\Desktop\thumb.php2.jpg"/>
          <p:cNvPicPr>
            <a:picLocks noChangeAspect="1" noChangeArrowheads="1"/>
          </p:cNvPicPr>
          <p:nvPr/>
        </p:nvPicPr>
        <p:blipFill>
          <a:blip r:embed="rId6"/>
          <a:srcRect/>
          <a:stretch>
            <a:fillRect/>
          </a:stretch>
        </p:blipFill>
        <p:spPr bwMode="auto">
          <a:xfrm>
            <a:off x="3143240" y="4357694"/>
            <a:ext cx="1428760" cy="1143008"/>
          </a:xfrm>
          <a:prstGeom prst="rect">
            <a:avLst/>
          </a:prstGeom>
          <a:noFill/>
        </p:spPr>
      </p:pic>
      <p:pic>
        <p:nvPicPr>
          <p:cNvPr id="11270" name="Picture 6" descr="C:\Users\Secretaria Seeb\Desktop\thumb.php1.jpg"/>
          <p:cNvPicPr>
            <a:picLocks noChangeAspect="1" noChangeArrowheads="1"/>
          </p:cNvPicPr>
          <p:nvPr/>
        </p:nvPicPr>
        <p:blipFill>
          <a:blip r:embed="rId7"/>
          <a:srcRect/>
          <a:stretch>
            <a:fillRect/>
          </a:stretch>
        </p:blipFill>
        <p:spPr bwMode="auto">
          <a:xfrm>
            <a:off x="5929322" y="5000636"/>
            <a:ext cx="1357322" cy="1085858"/>
          </a:xfrm>
          <a:prstGeom prst="rect">
            <a:avLst/>
          </a:prstGeom>
          <a:noFill/>
        </p:spPr>
      </p:pic>
      <p:pic>
        <p:nvPicPr>
          <p:cNvPr id="11271" name="Picture 7" descr="C:\Users\Secretaria Seeb\Desktop\thumb.php.jpg"/>
          <p:cNvPicPr>
            <a:picLocks noChangeAspect="1" noChangeArrowheads="1"/>
          </p:cNvPicPr>
          <p:nvPr/>
        </p:nvPicPr>
        <p:blipFill>
          <a:blip r:embed="rId8"/>
          <a:srcRect/>
          <a:stretch>
            <a:fillRect/>
          </a:stretch>
        </p:blipFill>
        <p:spPr bwMode="auto">
          <a:xfrm>
            <a:off x="5214942" y="4357694"/>
            <a:ext cx="1250165" cy="1000132"/>
          </a:xfrm>
          <a:prstGeom prst="rect">
            <a:avLst/>
          </a:prstGeom>
          <a:noFill/>
        </p:spPr>
      </p:pic>
    </p:spTree>
  </p:cSld>
  <p:clrMapOvr>
    <a:masterClrMapping/>
  </p:clrMapOvr>
  <p:transition spd="med">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algn="just"/>
            <a:r>
              <a:rPr lang="pt-BR" sz="1600" b="1" dirty="0" smtClean="0">
                <a:latin typeface="Verdana" pitchFamily="34" charset="0"/>
                <a:ea typeface="Verdana" pitchFamily="34" charset="0"/>
                <a:cs typeface="Verdana" pitchFamily="34" charset="0"/>
              </a:rPr>
              <a:t>O Clube de Campo Salvador está situado numa área de aproximadamente 5.032 metros quadrados. Conta com boa infra estrutura onde os associados podem usufruir de</a:t>
            </a:r>
            <a:r>
              <a:rPr lang="pt-BR" sz="1600" b="1" dirty="0" smtClean="0">
                <a:latin typeface="Verdana" pitchFamily="34" charset="0"/>
                <a:ea typeface="Verdana" pitchFamily="34" charset="0"/>
                <a:cs typeface="Verdana" pitchFamily="34" charset="0"/>
              </a:rPr>
              <a:t>:</a:t>
            </a:r>
          </a:p>
          <a:p>
            <a:pPr algn="just"/>
            <a:endParaRPr lang="pt-BR" sz="1600" b="1" dirty="0" smtClean="0">
              <a:latin typeface="Verdana" pitchFamily="34" charset="0"/>
              <a:ea typeface="Verdana" pitchFamily="34" charset="0"/>
              <a:cs typeface="Verdana" pitchFamily="34" charset="0"/>
            </a:endParaRPr>
          </a:p>
          <a:p>
            <a:r>
              <a:rPr lang="pt-BR" sz="1400" dirty="0" smtClean="0">
                <a:latin typeface="Verdana" pitchFamily="34" charset="0"/>
                <a:ea typeface="Verdana" pitchFamily="34" charset="0"/>
                <a:cs typeface="Verdana" pitchFamily="34" charset="0"/>
              </a:rPr>
              <a:t>- Salão social</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Piscina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Campo de futebol Suíço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Pavilhão com churrasqueiras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 poliesportiva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para jogos de mesa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alimentação</a:t>
            </a:r>
            <a:endParaRPr lang="pt-BR" sz="1400" dirty="0">
              <a:latin typeface="Verdana" pitchFamily="34" charset="0"/>
              <a:ea typeface="Verdana" pitchFamily="34" charset="0"/>
              <a:cs typeface="Verdana" pitchFamily="34" charset="0"/>
            </a:endParaRPr>
          </a:p>
        </p:txBody>
      </p:sp>
      <p:sp>
        <p:nvSpPr>
          <p:cNvPr id="3" name="Título 2"/>
          <p:cNvSpPr>
            <a:spLocks noGrp="1"/>
          </p:cNvSpPr>
          <p:nvPr>
            <p:ph type="title"/>
          </p:nvPr>
        </p:nvSpPr>
        <p:spPr/>
        <p:txBody>
          <a:bodyPr>
            <a:normAutofit fontScale="90000"/>
          </a:bodyPr>
          <a:lstStyle/>
          <a:p>
            <a:r>
              <a:rPr lang="pt-BR" dirty="0" smtClean="0">
                <a:latin typeface="Algerian" pitchFamily="82" charset="0"/>
              </a:rPr>
              <a:t>Núcleo Salvador</a:t>
            </a:r>
            <a:r>
              <a:rPr lang="pt-BR" dirty="0" smtClean="0"/>
              <a:t/>
            </a:r>
            <a:br>
              <a:rPr lang="pt-BR" dirty="0" smtClean="0"/>
            </a:br>
            <a:endParaRPr lang="pt-BR" dirty="0"/>
          </a:p>
        </p:txBody>
      </p:sp>
      <p:pic>
        <p:nvPicPr>
          <p:cNvPr id="4" name="Picture 2" descr="C:\Users\Secretaria Seeb\Desktop\logo.png"/>
          <p:cNvPicPr>
            <a:picLocks noChangeAspect="1" noChangeArrowheads="1"/>
          </p:cNvPicPr>
          <p:nvPr/>
        </p:nvPicPr>
        <p:blipFill>
          <a:blip r:embed="rId2"/>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pic>
        <p:nvPicPr>
          <p:cNvPr id="12290" name="Picture 2" descr="C:\Users\Secretaria Seeb\Desktop\f90abec6fd283247db65a199db5637f7.jpg"/>
          <p:cNvPicPr>
            <a:picLocks noChangeAspect="1" noChangeArrowheads="1"/>
          </p:cNvPicPr>
          <p:nvPr/>
        </p:nvPicPr>
        <p:blipFill>
          <a:blip r:embed="rId3"/>
          <a:srcRect/>
          <a:stretch>
            <a:fillRect/>
          </a:stretch>
        </p:blipFill>
        <p:spPr bwMode="auto">
          <a:xfrm>
            <a:off x="4000496" y="3429000"/>
            <a:ext cx="2893999" cy="1866902"/>
          </a:xfrm>
          <a:prstGeom prst="rect">
            <a:avLst/>
          </a:prstGeom>
          <a:noFill/>
        </p:spPr>
      </p:pic>
      <p:pic>
        <p:nvPicPr>
          <p:cNvPr id="12291" name="Picture 3" descr="C:\Users\Secretaria Seeb\Desktop\thumb.php.jpg"/>
          <p:cNvPicPr>
            <a:picLocks noChangeAspect="1" noChangeArrowheads="1"/>
          </p:cNvPicPr>
          <p:nvPr/>
        </p:nvPicPr>
        <p:blipFill>
          <a:blip r:embed="rId4"/>
          <a:srcRect/>
          <a:stretch>
            <a:fillRect/>
          </a:stretch>
        </p:blipFill>
        <p:spPr bwMode="auto">
          <a:xfrm>
            <a:off x="5357819" y="2571744"/>
            <a:ext cx="2102624" cy="1214446"/>
          </a:xfrm>
          <a:prstGeom prst="rect">
            <a:avLst/>
          </a:prstGeom>
          <a:noFill/>
        </p:spPr>
      </p:pic>
    </p:spTree>
  </p:cSld>
  <p:clrMapOvr>
    <a:masterClrMapping/>
  </p:clrMapOvr>
  <p:transition spd="med">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algn="just"/>
            <a:r>
              <a:rPr lang="pt-BR" sz="1600" b="1" dirty="0" smtClean="0">
                <a:latin typeface="Verdana" pitchFamily="34" charset="0"/>
                <a:ea typeface="Verdana" pitchFamily="34" charset="0"/>
                <a:cs typeface="Verdana" pitchFamily="34" charset="0"/>
              </a:rPr>
              <a:t>O Clube de Campo São Paulo está localizado numa área de aproximadamente 525.266 metros quadrados e conta com boa infra estrutura de uso para os associados. Lá você encontra</a:t>
            </a:r>
            <a:r>
              <a:rPr lang="pt-BR" sz="1600" b="1" dirty="0" smtClean="0">
                <a:latin typeface="Verdana" pitchFamily="34" charset="0"/>
                <a:ea typeface="Verdana" pitchFamily="34" charset="0"/>
                <a:cs typeface="Verdana" pitchFamily="34" charset="0"/>
              </a:rPr>
              <a:t>:</a:t>
            </a:r>
          </a:p>
          <a:p>
            <a:pPr algn="just"/>
            <a:endParaRPr lang="pt-BR" sz="1600" b="1" dirty="0" smtClean="0">
              <a:latin typeface="Verdana" pitchFamily="34" charset="0"/>
              <a:ea typeface="Verdana" pitchFamily="34" charset="0"/>
              <a:cs typeface="Verdana" pitchFamily="34" charset="0"/>
            </a:endParaRPr>
          </a:p>
          <a:p>
            <a:r>
              <a:rPr lang="pt-BR" sz="1400" dirty="0" smtClean="0">
                <a:latin typeface="Verdana" pitchFamily="34" charset="0"/>
                <a:ea typeface="Verdana" pitchFamily="34" charset="0"/>
                <a:cs typeface="Verdana" pitchFamily="34" charset="0"/>
              </a:rPr>
              <a:t>- Área Social</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Parque aquático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Churrasqueiras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Campos de futebol Suíço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Campo de futebol oficial</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Campos de futebol de areia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 poliesportiva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Quadras de tênis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bosque</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para camping</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para jogos de mesa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alimentação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Pista de </a:t>
            </a:r>
            <a:r>
              <a:rPr lang="pt-BR" sz="1400" dirty="0" err="1" smtClean="0">
                <a:latin typeface="Verdana" pitchFamily="34" charset="0"/>
                <a:ea typeface="Verdana" pitchFamily="34" charset="0"/>
                <a:cs typeface="Verdana" pitchFamily="34" charset="0"/>
              </a:rPr>
              <a:t>bicicross</a:t>
            </a:r>
            <a:r>
              <a:rPr lang="pt-BR" sz="1400" dirty="0" smtClean="0">
                <a:latin typeface="Verdana" pitchFamily="34" charset="0"/>
                <a:ea typeface="Verdana" pitchFamily="34" charset="0"/>
                <a:cs typeface="Verdana" pitchFamily="34" charset="0"/>
              </a:rPr>
              <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Berçário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Lago</a:t>
            </a:r>
            <a:endParaRPr lang="pt-BR" sz="1400" dirty="0">
              <a:latin typeface="Verdana" pitchFamily="34" charset="0"/>
              <a:ea typeface="Verdana" pitchFamily="34" charset="0"/>
              <a:cs typeface="Verdana" pitchFamily="34" charset="0"/>
            </a:endParaRPr>
          </a:p>
        </p:txBody>
      </p:sp>
      <p:sp>
        <p:nvSpPr>
          <p:cNvPr id="3" name="Título 2"/>
          <p:cNvSpPr>
            <a:spLocks noGrp="1"/>
          </p:cNvSpPr>
          <p:nvPr>
            <p:ph type="title"/>
          </p:nvPr>
        </p:nvSpPr>
        <p:spPr/>
        <p:txBody>
          <a:bodyPr>
            <a:normAutofit fontScale="90000"/>
          </a:bodyPr>
          <a:lstStyle/>
          <a:p>
            <a:r>
              <a:rPr lang="pt-BR" dirty="0" smtClean="0">
                <a:latin typeface="Algerian" pitchFamily="82" charset="0"/>
              </a:rPr>
              <a:t>Núcleo São Paulo</a:t>
            </a:r>
            <a:r>
              <a:rPr lang="pt-BR" dirty="0" smtClean="0"/>
              <a:t/>
            </a:r>
            <a:br>
              <a:rPr lang="pt-BR" dirty="0" smtClean="0"/>
            </a:br>
            <a:endParaRPr lang="pt-BR" dirty="0"/>
          </a:p>
        </p:txBody>
      </p:sp>
      <p:pic>
        <p:nvPicPr>
          <p:cNvPr id="13314" name="Picture 2" descr="C:\Users\Secretaria Seeb\Desktop\thumb.php.jpg"/>
          <p:cNvPicPr>
            <a:picLocks noChangeAspect="1" noChangeArrowheads="1"/>
          </p:cNvPicPr>
          <p:nvPr/>
        </p:nvPicPr>
        <p:blipFill>
          <a:blip r:embed="rId2"/>
          <a:srcRect/>
          <a:stretch>
            <a:fillRect/>
          </a:stretch>
        </p:blipFill>
        <p:spPr bwMode="auto">
          <a:xfrm>
            <a:off x="4214810" y="2857496"/>
            <a:ext cx="1458523" cy="1166818"/>
          </a:xfrm>
          <a:prstGeom prst="rect">
            <a:avLst/>
          </a:prstGeom>
          <a:noFill/>
        </p:spPr>
      </p:pic>
      <p:pic>
        <p:nvPicPr>
          <p:cNvPr id="13315" name="Picture 3" descr="C:\Users\Secretaria Seeb\Desktop\thumb.php6.jpg"/>
          <p:cNvPicPr>
            <a:picLocks noChangeAspect="1" noChangeArrowheads="1"/>
          </p:cNvPicPr>
          <p:nvPr/>
        </p:nvPicPr>
        <p:blipFill>
          <a:blip r:embed="rId3"/>
          <a:srcRect/>
          <a:stretch>
            <a:fillRect/>
          </a:stretch>
        </p:blipFill>
        <p:spPr bwMode="auto">
          <a:xfrm>
            <a:off x="5643570" y="5214950"/>
            <a:ext cx="1250165" cy="1000132"/>
          </a:xfrm>
          <a:prstGeom prst="rect">
            <a:avLst/>
          </a:prstGeom>
          <a:noFill/>
        </p:spPr>
      </p:pic>
      <p:pic>
        <p:nvPicPr>
          <p:cNvPr id="13316" name="Picture 4" descr="C:\Users\Secretaria Seeb\Desktop\thumb.php5.jpg"/>
          <p:cNvPicPr>
            <a:picLocks noChangeAspect="1" noChangeArrowheads="1"/>
          </p:cNvPicPr>
          <p:nvPr/>
        </p:nvPicPr>
        <p:blipFill>
          <a:blip r:embed="rId4"/>
          <a:srcRect/>
          <a:stretch>
            <a:fillRect/>
          </a:stretch>
        </p:blipFill>
        <p:spPr bwMode="auto">
          <a:xfrm>
            <a:off x="4429124" y="4357694"/>
            <a:ext cx="1428760" cy="1143008"/>
          </a:xfrm>
          <a:prstGeom prst="rect">
            <a:avLst/>
          </a:prstGeom>
          <a:noFill/>
        </p:spPr>
      </p:pic>
      <p:pic>
        <p:nvPicPr>
          <p:cNvPr id="13317" name="Picture 5" descr="C:\Users\Secretaria Seeb\Desktop\thumb.php2.jpg"/>
          <p:cNvPicPr>
            <a:picLocks noChangeAspect="1" noChangeArrowheads="1"/>
          </p:cNvPicPr>
          <p:nvPr/>
        </p:nvPicPr>
        <p:blipFill>
          <a:blip r:embed="rId5"/>
          <a:srcRect/>
          <a:stretch>
            <a:fillRect/>
          </a:stretch>
        </p:blipFill>
        <p:spPr bwMode="auto">
          <a:xfrm>
            <a:off x="5429256" y="3500438"/>
            <a:ext cx="1518058" cy="1214446"/>
          </a:xfrm>
          <a:prstGeom prst="rect">
            <a:avLst/>
          </a:prstGeom>
          <a:noFill/>
        </p:spPr>
      </p:pic>
      <p:pic>
        <p:nvPicPr>
          <p:cNvPr id="13318" name="Picture 6" descr="C:\Users\Secretaria Seeb\Desktop\thumb.php1.jpg"/>
          <p:cNvPicPr>
            <a:picLocks noChangeAspect="1" noChangeArrowheads="1"/>
          </p:cNvPicPr>
          <p:nvPr/>
        </p:nvPicPr>
        <p:blipFill>
          <a:blip r:embed="rId6"/>
          <a:srcRect/>
          <a:stretch>
            <a:fillRect/>
          </a:stretch>
        </p:blipFill>
        <p:spPr bwMode="auto">
          <a:xfrm>
            <a:off x="6072198" y="2643182"/>
            <a:ext cx="1607355" cy="1285884"/>
          </a:xfrm>
          <a:prstGeom prst="rect">
            <a:avLst/>
          </a:prstGeom>
          <a:noFill/>
        </p:spPr>
      </p:pic>
      <p:pic>
        <p:nvPicPr>
          <p:cNvPr id="9" name="Picture 2" descr="C:\Users\Secretaria Seeb\Desktop\logo.png"/>
          <p:cNvPicPr>
            <a:picLocks noChangeAspect="1" noChangeArrowheads="1"/>
          </p:cNvPicPr>
          <p:nvPr/>
        </p:nvPicPr>
        <p:blipFill>
          <a:blip r:embed="rId7"/>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spTree>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ctr">
              <a:buNone/>
            </a:pPr>
            <a:r>
              <a:rPr lang="pt-BR" b="1" dirty="0" smtClean="0">
                <a:latin typeface="Arial Black" pitchFamily="34" charset="0"/>
              </a:rPr>
              <a:t>Conheça os Clubes de Campo da AB</a:t>
            </a:r>
          </a:p>
          <a:p>
            <a:pPr>
              <a:buNone/>
            </a:pPr>
            <a:endParaRPr lang="pt-BR" sz="1000" b="1" dirty="0" smtClean="0">
              <a:latin typeface="Verdana" pitchFamily="34" charset="0"/>
              <a:ea typeface="Verdana" pitchFamily="34" charset="0"/>
              <a:cs typeface="Verdana" pitchFamily="34" charset="0"/>
            </a:endParaRPr>
          </a:p>
          <a:p>
            <a:pPr>
              <a:buNone/>
            </a:pPr>
            <a:r>
              <a:rPr lang="pt-BR" sz="1000" dirty="0" smtClean="0">
                <a:latin typeface="Verdana" pitchFamily="34" charset="0"/>
                <a:ea typeface="Verdana" pitchFamily="34" charset="0"/>
                <a:cs typeface="Verdana" pitchFamily="34" charset="0"/>
              </a:rPr>
              <a:t>      </a:t>
            </a:r>
            <a:r>
              <a:rPr lang="pt-BR" sz="1100" dirty="0" smtClean="0">
                <a:latin typeface="Verdana" pitchFamily="34" charset="0"/>
                <a:ea typeface="Verdana" pitchFamily="34" charset="0"/>
                <a:cs typeface="Verdana" pitchFamily="34" charset="0"/>
              </a:rPr>
              <a:t>- Belém </a:t>
            </a:r>
            <a:br>
              <a:rPr lang="pt-BR" sz="1100" dirty="0" smtClean="0">
                <a:latin typeface="Verdana" pitchFamily="34" charset="0"/>
                <a:ea typeface="Verdana" pitchFamily="34" charset="0"/>
                <a:cs typeface="Verdana" pitchFamily="34" charset="0"/>
              </a:rPr>
            </a:br>
            <a:r>
              <a:rPr lang="pt-BR" sz="1100" dirty="0" smtClean="0">
                <a:latin typeface="Verdana" pitchFamily="34" charset="0"/>
                <a:ea typeface="Verdana" pitchFamily="34" charset="0"/>
                <a:cs typeface="Verdana" pitchFamily="34" charset="0"/>
              </a:rPr>
              <a:t>- Belo Horizonte </a:t>
            </a:r>
            <a:br>
              <a:rPr lang="pt-BR" sz="1100" dirty="0" smtClean="0">
                <a:latin typeface="Verdana" pitchFamily="34" charset="0"/>
                <a:ea typeface="Verdana" pitchFamily="34" charset="0"/>
                <a:cs typeface="Verdana" pitchFamily="34" charset="0"/>
              </a:rPr>
            </a:br>
            <a:r>
              <a:rPr lang="pt-BR" sz="1100" dirty="0" smtClean="0">
                <a:latin typeface="Verdana" pitchFamily="34" charset="0"/>
                <a:ea typeface="Verdana" pitchFamily="34" charset="0"/>
                <a:cs typeface="Verdana" pitchFamily="34" charset="0"/>
              </a:rPr>
              <a:t>- Blumenau </a:t>
            </a:r>
            <a:br>
              <a:rPr lang="pt-BR" sz="1100" dirty="0" smtClean="0">
                <a:latin typeface="Verdana" pitchFamily="34" charset="0"/>
                <a:ea typeface="Verdana" pitchFamily="34" charset="0"/>
                <a:cs typeface="Verdana" pitchFamily="34" charset="0"/>
              </a:rPr>
            </a:br>
            <a:r>
              <a:rPr lang="pt-BR" sz="1100" dirty="0" smtClean="0">
                <a:latin typeface="Verdana" pitchFamily="34" charset="0"/>
                <a:ea typeface="Verdana" pitchFamily="34" charset="0"/>
                <a:cs typeface="Verdana" pitchFamily="34" charset="0"/>
              </a:rPr>
              <a:t>- Brasília </a:t>
            </a:r>
            <a:br>
              <a:rPr lang="pt-BR" sz="1100" dirty="0" smtClean="0">
                <a:latin typeface="Verdana" pitchFamily="34" charset="0"/>
                <a:ea typeface="Verdana" pitchFamily="34" charset="0"/>
                <a:cs typeface="Verdana" pitchFamily="34" charset="0"/>
              </a:rPr>
            </a:br>
            <a:r>
              <a:rPr lang="pt-BR" sz="1100" dirty="0" smtClean="0">
                <a:latin typeface="Verdana" pitchFamily="34" charset="0"/>
                <a:ea typeface="Verdana" pitchFamily="34" charset="0"/>
                <a:cs typeface="Verdana" pitchFamily="34" charset="0"/>
              </a:rPr>
              <a:t>- Camping Guaratuba </a:t>
            </a:r>
            <a:br>
              <a:rPr lang="pt-BR" sz="1100" dirty="0" smtClean="0">
                <a:latin typeface="Verdana" pitchFamily="34" charset="0"/>
                <a:ea typeface="Verdana" pitchFamily="34" charset="0"/>
                <a:cs typeface="Verdana" pitchFamily="34" charset="0"/>
              </a:rPr>
            </a:br>
            <a:r>
              <a:rPr lang="pt-BR" sz="1100" dirty="0" smtClean="0">
                <a:latin typeface="Verdana" pitchFamily="34" charset="0"/>
                <a:ea typeface="Verdana" pitchFamily="34" charset="0"/>
                <a:cs typeface="Verdana" pitchFamily="34" charset="0"/>
              </a:rPr>
              <a:t>- Campo Grande </a:t>
            </a:r>
            <a:br>
              <a:rPr lang="pt-BR" sz="1100" dirty="0" smtClean="0">
                <a:latin typeface="Verdana" pitchFamily="34" charset="0"/>
                <a:ea typeface="Verdana" pitchFamily="34" charset="0"/>
                <a:cs typeface="Verdana" pitchFamily="34" charset="0"/>
              </a:rPr>
            </a:br>
            <a:r>
              <a:rPr lang="pt-BR" sz="1100" dirty="0" smtClean="0">
                <a:latin typeface="Verdana" pitchFamily="34" charset="0"/>
                <a:ea typeface="Verdana" pitchFamily="34" charset="0"/>
                <a:cs typeface="Verdana" pitchFamily="34" charset="0"/>
              </a:rPr>
              <a:t>- Cascavel </a:t>
            </a:r>
            <a:br>
              <a:rPr lang="pt-BR" sz="1100" dirty="0" smtClean="0">
                <a:latin typeface="Verdana" pitchFamily="34" charset="0"/>
                <a:ea typeface="Verdana" pitchFamily="34" charset="0"/>
                <a:cs typeface="Verdana" pitchFamily="34" charset="0"/>
              </a:rPr>
            </a:br>
            <a:r>
              <a:rPr lang="pt-BR" sz="1100" dirty="0" smtClean="0">
                <a:latin typeface="Verdana" pitchFamily="34" charset="0"/>
                <a:ea typeface="Verdana" pitchFamily="34" charset="0"/>
                <a:cs typeface="Verdana" pitchFamily="34" charset="0"/>
              </a:rPr>
              <a:t>- Cuiabá </a:t>
            </a:r>
            <a:br>
              <a:rPr lang="pt-BR" sz="1100" dirty="0" smtClean="0">
                <a:latin typeface="Verdana" pitchFamily="34" charset="0"/>
                <a:ea typeface="Verdana" pitchFamily="34" charset="0"/>
                <a:cs typeface="Verdana" pitchFamily="34" charset="0"/>
              </a:rPr>
            </a:br>
            <a:r>
              <a:rPr lang="pt-BR" sz="1100" dirty="0" smtClean="0">
                <a:latin typeface="Verdana" pitchFamily="34" charset="0"/>
                <a:ea typeface="Verdana" pitchFamily="34" charset="0"/>
                <a:cs typeface="Verdana" pitchFamily="34" charset="0"/>
              </a:rPr>
              <a:t>- Curitiba </a:t>
            </a:r>
            <a:br>
              <a:rPr lang="pt-BR" sz="1100" dirty="0" smtClean="0">
                <a:latin typeface="Verdana" pitchFamily="34" charset="0"/>
                <a:ea typeface="Verdana" pitchFamily="34" charset="0"/>
                <a:cs typeface="Verdana" pitchFamily="34" charset="0"/>
              </a:rPr>
            </a:br>
            <a:r>
              <a:rPr lang="pt-BR" sz="1100" dirty="0" smtClean="0">
                <a:latin typeface="Verdana" pitchFamily="34" charset="0"/>
                <a:ea typeface="Verdana" pitchFamily="34" charset="0"/>
                <a:cs typeface="Verdana" pitchFamily="34" charset="0"/>
              </a:rPr>
              <a:t>- Florianópolis </a:t>
            </a:r>
            <a:br>
              <a:rPr lang="pt-BR" sz="1100" dirty="0" smtClean="0">
                <a:latin typeface="Verdana" pitchFamily="34" charset="0"/>
                <a:ea typeface="Verdana" pitchFamily="34" charset="0"/>
                <a:cs typeface="Verdana" pitchFamily="34" charset="0"/>
              </a:rPr>
            </a:br>
            <a:r>
              <a:rPr lang="pt-BR" sz="1100" dirty="0" smtClean="0">
                <a:latin typeface="Verdana" pitchFamily="34" charset="0"/>
                <a:ea typeface="Verdana" pitchFamily="34" charset="0"/>
                <a:cs typeface="Verdana" pitchFamily="34" charset="0"/>
              </a:rPr>
              <a:t>- Goiânia </a:t>
            </a:r>
            <a:br>
              <a:rPr lang="pt-BR" sz="1100" dirty="0" smtClean="0">
                <a:latin typeface="Verdana" pitchFamily="34" charset="0"/>
                <a:ea typeface="Verdana" pitchFamily="34" charset="0"/>
                <a:cs typeface="Verdana" pitchFamily="34" charset="0"/>
              </a:rPr>
            </a:br>
            <a:r>
              <a:rPr lang="pt-BR" sz="1100" dirty="0" smtClean="0">
                <a:latin typeface="Verdana" pitchFamily="34" charset="0"/>
                <a:ea typeface="Verdana" pitchFamily="34" charset="0"/>
                <a:cs typeface="Verdana" pitchFamily="34" charset="0"/>
              </a:rPr>
              <a:t>- Lages </a:t>
            </a:r>
            <a:br>
              <a:rPr lang="pt-BR" sz="1100" dirty="0" smtClean="0">
                <a:latin typeface="Verdana" pitchFamily="34" charset="0"/>
                <a:ea typeface="Verdana" pitchFamily="34" charset="0"/>
                <a:cs typeface="Verdana" pitchFamily="34" charset="0"/>
              </a:rPr>
            </a:br>
            <a:r>
              <a:rPr lang="pt-BR" sz="1100" dirty="0" smtClean="0">
                <a:latin typeface="Verdana" pitchFamily="34" charset="0"/>
                <a:ea typeface="Verdana" pitchFamily="34" charset="0"/>
                <a:cs typeface="Verdana" pitchFamily="34" charset="0"/>
              </a:rPr>
              <a:t>- Londrina </a:t>
            </a:r>
            <a:br>
              <a:rPr lang="pt-BR" sz="1100" dirty="0" smtClean="0">
                <a:latin typeface="Verdana" pitchFamily="34" charset="0"/>
                <a:ea typeface="Verdana" pitchFamily="34" charset="0"/>
                <a:cs typeface="Verdana" pitchFamily="34" charset="0"/>
              </a:rPr>
            </a:br>
            <a:r>
              <a:rPr lang="pt-BR" sz="1100" dirty="0" smtClean="0">
                <a:latin typeface="Verdana" pitchFamily="34" charset="0"/>
                <a:ea typeface="Verdana" pitchFamily="34" charset="0"/>
                <a:cs typeface="Verdana" pitchFamily="34" charset="0"/>
              </a:rPr>
              <a:t>- Maringá </a:t>
            </a:r>
            <a:br>
              <a:rPr lang="pt-BR" sz="1100" dirty="0" smtClean="0">
                <a:latin typeface="Verdana" pitchFamily="34" charset="0"/>
                <a:ea typeface="Verdana" pitchFamily="34" charset="0"/>
                <a:cs typeface="Verdana" pitchFamily="34" charset="0"/>
              </a:rPr>
            </a:br>
            <a:r>
              <a:rPr lang="pt-BR" sz="1100" dirty="0" smtClean="0">
                <a:latin typeface="Verdana" pitchFamily="34" charset="0"/>
                <a:ea typeface="Verdana" pitchFamily="34" charset="0"/>
                <a:cs typeface="Verdana" pitchFamily="34" charset="0"/>
              </a:rPr>
              <a:t>- Passo Fundo </a:t>
            </a:r>
            <a:br>
              <a:rPr lang="pt-BR" sz="1100" dirty="0" smtClean="0">
                <a:latin typeface="Verdana" pitchFamily="34" charset="0"/>
                <a:ea typeface="Verdana" pitchFamily="34" charset="0"/>
                <a:cs typeface="Verdana" pitchFamily="34" charset="0"/>
              </a:rPr>
            </a:br>
            <a:r>
              <a:rPr lang="pt-BR" sz="1100" dirty="0" smtClean="0">
                <a:latin typeface="Verdana" pitchFamily="34" charset="0"/>
                <a:ea typeface="Verdana" pitchFamily="34" charset="0"/>
                <a:cs typeface="Verdana" pitchFamily="34" charset="0"/>
              </a:rPr>
              <a:t>- Porto Alegre </a:t>
            </a:r>
            <a:br>
              <a:rPr lang="pt-BR" sz="1100" dirty="0" smtClean="0">
                <a:latin typeface="Verdana" pitchFamily="34" charset="0"/>
                <a:ea typeface="Verdana" pitchFamily="34" charset="0"/>
                <a:cs typeface="Verdana" pitchFamily="34" charset="0"/>
              </a:rPr>
            </a:br>
            <a:r>
              <a:rPr lang="pt-BR" sz="1100" dirty="0" smtClean="0">
                <a:latin typeface="Verdana" pitchFamily="34" charset="0"/>
                <a:ea typeface="Verdana" pitchFamily="34" charset="0"/>
                <a:cs typeface="Verdana" pitchFamily="34" charset="0"/>
              </a:rPr>
              <a:t>- Recife </a:t>
            </a:r>
            <a:br>
              <a:rPr lang="pt-BR" sz="1100" dirty="0" smtClean="0">
                <a:latin typeface="Verdana" pitchFamily="34" charset="0"/>
                <a:ea typeface="Verdana" pitchFamily="34" charset="0"/>
                <a:cs typeface="Verdana" pitchFamily="34" charset="0"/>
              </a:rPr>
            </a:br>
            <a:r>
              <a:rPr lang="pt-BR" sz="1100" dirty="0" smtClean="0">
                <a:latin typeface="Verdana" pitchFamily="34" charset="0"/>
                <a:ea typeface="Verdana" pitchFamily="34" charset="0"/>
                <a:cs typeface="Verdana" pitchFamily="34" charset="0"/>
              </a:rPr>
              <a:t>- Rio de Janeiro </a:t>
            </a:r>
            <a:br>
              <a:rPr lang="pt-BR" sz="1100" dirty="0" smtClean="0">
                <a:latin typeface="Verdana" pitchFamily="34" charset="0"/>
                <a:ea typeface="Verdana" pitchFamily="34" charset="0"/>
                <a:cs typeface="Verdana" pitchFamily="34" charset="0"/>
              </a:rPr>
            </a:br>
            <a:r>
              <a:rPr lang="pt-BR" sz="1100" dirty="0" smtClean="0">
                <a:latin typeface="Verdana" pitchFamily="34" charset="0"/>
                <a:ea typeface="Verdana" pitchFamily="34" charset="0"/>
                <a:cs typeface="Verdana" pitchFamily="34" charset="0"/>
              </a:rPr>
              <a:t>- Salvador </a:t>
            </a:r>
            <a:br>
              <a:rPr lang="pt-BR" sz="1100" dirty="0" smtClean="0">
                <a:latin typeface="Verdana" pitchFamily="34" charset="0"/>
                <a:ea typeface="Verdana" pitchFamily="34" charset="0"/>
                <a:cs typeface="Verdana" pitchFamily="34" charset="0"/>
              </a:rPr>
            </a:br>
            <a:r>
              <a:rPr lang="pt-BR" sz="1100" dirty="0" smtClean="0">
                <a:latin typeface="Verdana" pitchFamily="34" charset="0"/>
                <a:ea typeface="Verdana" pitchFamily="34" charset="0"/>
                <a:cs typeface="Verdana" pitchFamily="34" charset="0"/>
              </a:rPr>
              <a:t>- São Paulo</a:t>
            </a:r>
            <a:endParaRPr lang="pt-BR" sz="4000" dirty="0" smtClean="0">
              <a:latin typeface="Verdana" pitchFamily="34" charset="0"/>
              <a:ea typeface="Verdana" pitchFamily="34" charset="0"/>
              <a:cs typeface="Verdana" pitchFamily="34" charset="0"/>
            </a:endParaRPr>
          </a:p>
          <a:p>
            <a:pPr algn="ctr">
              <a:buNone/>
            </a:pPr>
            <a:endParaRPr lang="pt-BR" dirty="0">
              <a:latin typeface="Arial Black" pitchFamily="34" charset="0"/>
            </a:endParaRPr>
          </a:p>
        </p:txBody>
      </p:sp>
      <p:sp>
        <p:nvSpPr>
          <p:cNvPr id="2" name="Título 1"/>
          <p:cNvSpPr>
            <a:spLocks noGrp="1"/>
          </p:cNvSpPr>
          <p:nvPr>
            <p:ph type="title"/>
          </p:nvPr>
        </p:nvSpPr>
        <p:spPr/>
        <p:txBody>
          <a:bodyPr/>
          <a:lstStyle/>
          <a:p>
            <a:r>
              <a:rPr lang="pt-BR" dirty="0" smtClean="0">
                <a:latin typeface="Algerian" pitchFamily="82" charset="0"/>
              </a:rPr>
              <a:t>Núcleos AB</a:t>
            </a:r>
            <a:endParaRPr lang="pt-BR" dirty="0">
              <a:latin typeface="Algerian" pitchFamily="82" charset="0"/>
            </a:endParaRPr>
          </a:p>
        </p:txBody>
      </p:sp>
      <p:pic>
        <p:nvPicPr>
          <p:cNvPr id="4" name="Picture 2" descr="C:\Users\Secretaria Seeb\Desktop\logo.png"/>
          <p:cNvPicPr>
            <a:picLocks noChangeAspect="1" noChangeArrowheads="1"/>
          </p:cNvPicPr>
          <p:nvPr/>
        </p:nvPicPr>
        <p:blipFill>
          <a:blip r:embed="rId2"/>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pic>
        <p:nvPicPr>
          <p:cNvPr id="2051" name="Picture 3" descr="C:\Users\Secretaria Seeb\Desktop\brasil.jpg"/>
          <p:cNvPicPr>
            <a:picLocks noChangeAspect="1" noChangeArrowheads="1"/>
          </p:cNvPicPr>
          <p:nvPr/>
        </p:nvPicPr>
        <p:blipFill>
          <a:blip r:embed="rId3">
            <a:lum contrast="-1000"/>
          </a:blip>
          <a:srcRect/>
          <a:stretch>
            <a:fillRect/>
          </a:stretch>
        </p:blipFill>
        <p:spPr bwMode="auto">
          <a:xfrm>
            <a:off x="2857488" y="2285992"/>
            <a:ext cx="4929222" cy="3214710"/>
          </a:xfrm>
          <a:prstGeom prst="rect">
            <a:avLst/>
          </a:prstGeom>
          <a:noFill/>
          <a:effectLst>
            <a:outerShdw blurRad="76200" dir="18900000" sy="23000" kx="-1200000" algn="bl" rotWithShape="0">
              <a:prstClr val="black">
                <a:alpha val="20000"/>
              </a:prstClr>
            </a:outerShdw>
          </a:effectLst>
        </p:spPr>
      </p:pic>
    </p:spTree>
  </p:cSld>
  <p:clrMapOvr>
    <a:masterClrMapping/>
  </p:clrMapOvr>
  <p:transition spd="med">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Autofit/>
          </a:bodyPr>
          <a:lstStyle/>
          <a:p>
            <a:pPr algn="ctr"/>
            <a:r>
              <a:rPr lang="pt-BR" dirty="0" smtClean="0">
                <a:latin typeface="Algerian" pitchFamily="82" charset="0"/>
              </a:rPr>
              <a:t/>
            </a:r>
            <a:br>
              <a:rPr lang="pt-BR" dirty="0" smtClean="0">
                <a:latin typeface="Algerian" pitchFamily="82" charset="0"/>
              </a:rPr>
            </a:br>
            <a:r>
              <a:rPr lang="pt-BR" dirty="0" smtClean="0">
                <a:latin typeface="Algerian" pitchFamily="82" charset="0"/>
              </a:rPr>
              <a:t>Núcleos Regionais e seus representantes</a:t>
            </a:r>
            <a:r>
              <a:rPr lang="pt-BR" dirty="0" smtClean="0"/>
              <a:t/>
            </a:r>
            <a:br>
              <a:rPr lang="pt-BR" dirty="0" smtClean="0"/>
            </a:br>
            <a:endParaRPr lang="pt-BR" dirty="0"/>
          </a:p>
        </p:txBody>
      </p:sp>
      <p:sp>
        <p:nvSpPr>
          <p:cNvPr id="5" name="Retângulo 4"/>
          <p:cNvSpPr/>
          <p:nvPr/>
        </p:nvSpPr>
        <p:spPr>
          <a:xfrm>
            <a:off x="8929718" y="571480"/>
            <a:ext cx="4572000" cy="807913"/>
          </a:xfrm>
          <a:prstGeom prst="rect">
            <a:avLst/>
          </a:prstGeom>
        </p:spPr>
        <p:txBody>
          <a:bodyPr>
            <a:spAutoFit/>
          </a:bodyPr>
          <a:lstStyle/>
          <a:p>
            <a:r>
              <a:rPr lang="pt-BR" b="1" dirty="0"/>
              <a:t/>
            </a:r>
            <a:br>
              <a:rPr lang="pt-BR" b="1" dirty="0"/>
            </a:br>
            <a:endParaRPr lang="pt-BR" dirty="0" smtClean="0"/>
          </a:p>
          <a:p>
            <a:endParaRPr lang="pt-BR" sz="1050" dirty="0" smtClean="0">
              <a:latin typeface="Verdana" pitchFamily="34" charset="0"/>
              <a:ea typeface="Verdana" pitchFamily="34" charset="0"/>
              <a:cs typeface="Verdana" pitchFamily="34" charset="0"/>
            </a:endParaRPr>
          </a:p>
        </p:txBody>
      </p:sp>
      <p:sp>
        <p:nvSpPr>
          <p:cNvPr id="6" name="Retângulo 5"/>
          <p:cNvSpPr/>
          <p:nvPr/>
        </p:nvSpPr>
        <p:spPr>
          <a:xfrm>
            <a:off x="142844" y="1643050"/>
            <a:ext cx="2000264" cy="577081"/>
          </a:xfrm>
          <a:prstGeom prst="rect">
            <a:avLst/>
          </a:prstGeom>
        </p:spPr>
        <p:txBody>
          <a:bodyPr wrap="square">
            <a:spAutoFit/>
          </a:bodyPr>
          <a:lstStyle/>
          <a:p>
            <a:r>
              <a:rPr lang="pt-BR" sz="1050" b="1" dirty="0" smtClean="0">
                <a:latin typeface="Verdana" pitchFamily="34" charset="0"/>
                <a:ea typeface="Verdana" pitchFamily="34" charset="0"/>
                <a:cs typeface="Verdana" pitchFamily="34" charset="0"/>
              </a:rPr>
              <a:t>Núcleo Regional Belém</a:t>
            </a:r>
          </a:p>
          <a:p>
            <a:r>
              <a:rPr lang="pt-BR" sz="1050" b="1" dirty="0" smtClean="0">
                <a:latin typeface="Verdana" pitchFamily="34" charset="0"/>
                <a:ea typeface="Verdana" pitchFamily="34" charset="0"/>
                <a:cs typeface="Verdana" pitchFamily="34" charset="0"/>
              </a:rPr>
              <a:t>Coordenador Geral</a:t>
            </a:r>
            <a:r>
              <a:rPr lang="pt-BR" sz="1050" dirty="0" smtClean="0">
                <a:latin typeface="Verdana" pitchFamily="34" charset="0"/>
                <a:ea typeface="Verdana" pitchFamily="34" charset="0"/>
                <a:cs typeface="Verdana" pitchFamily="34" charset="0"/>
              </a:rPr>
              <a:t/>
            </a:r>
            <a:br>
              <a:rPr lang="pt-BR" sz="1050" dirty="0" smtClean="0">
                <a:latin typeface="Verdana" pitchFamily="34" charset="0"/>
                <a:ea typeface="Verdana" pitchFamily="34" charset="0"/>
                <a:cs typeface="Verdana" pitchFamily="34" charset="0"/>
              </a:rPr>
            </a:br>
            <a:r>
              <a:rPr lang="pt-BR" sz="1050" dirty="0" smtClean="0">
                <a:latin typeface="Verdana" pitchFamily="34" charset="0"/>
                <a:ea typeface="Verdana" pitchFamily="34" charset="0"/>
                <a:cs typeface="Verdana" pitchFamily="34" charset="0"/>
              </a:rPr>
              <a:t>Hilton Gomes </a:t>
            </a:r>
            <a:r>
              <a:rPr lang="pt-BR" sz="1050" dirty="0" err="1" smtClean="0">
                <a:latin typeface="Verdana" pitchFamily="34" charset="0"/>
                <a:ea typeface="Verdana" pitchFamily="34" charset="0"/>
                <a:cs typeface="Verdana" pitchFamily="34" charset="0"/>
              </a:rPr>
              <a:t>Futo</a:t>
            </a:r>
            <a:endParaRPr lang="pt-BR" sz="1050" dirty="0" smtClean="0">
              <a:latin typeface="Verdana" pitchFamily="34" charset="0"/>
              <a:ea typeface="Verdana" pitchFamily="34" charset="0"/>
              <a:cs typeface="Verdana" pitchFamily="34" charset="0"/>
            </a:endParaRPr>
          </a:p>
        </p:txBody>
      </p:sp>
      <p:sp>
        <p:nvSpPr>
          <p:cNvPr id="7" name="Retângulo 6"/>
          <p:cNvSpPr/>
          <p:nvPr/>
        </p:nvSpPr>
        <p:spPr>
          <a:xfrm>
            <a:off x="2571768" y="2428868"/>
            <a:ext cx="2357422" cy="577081"/>
          </a:xfrm>
          <a:prstGeom prst="rect">
            <a:avLst/>
          </a:prstGeom>
        </p:spPr>
        <p:txBody>
          <a:bodyPr wrap="square">
            <a:spAutoFit/>
          </a:bodyPr>
          <a:lstStyle/>
          <a:p>
            <a:r>
              <a:rPr lang="pt-BR" sz="1050" b="1" dirty="0" smtClean="0">
                <a:latin typeface="Verdana" pitchFamily="34" charset="0"/>
                <a:ea typeface="Verdana" pitchFamily="34" charset="0"/>
                <a:cs typeface="Verdana" pitchFamily="34" charset="0"/>
              </a:rPr>
              <a:t>Núcleo Regional Brasília</a:t>
            </a:r>
            <a:endParaRPr lang="pt-BR" sz="1050" dirty="0" smtClean="0">
              <a:latin typeface="Verdana" pitchFamily="34" charset="0"/>
              <a:ea typeface="Verdana" pitchFamily="34" charset="0"/>
              <a:cs typeface="Verdana" pitchFamily="34" charset="0"/>
            </a:endParaRPr>
          </a:p>
          <a:p>
            <a:r>
              <a:rPr lang="pt-BR" sz="1050" b="1" dirty="0" smtClean="0">
                <a:latin typeface="Verdana" pitchFamily="34" charset="0"/>
                <a:ea typeface="Verdana" pitchFamily="34" charset="0"/>
                <a:cs typeface="Verdana" pitchFamily="34" charset="0"/>
              </a:rPr>
              <a:t>Coordenador Geral</a:t>
            </a:r>
            <a:r>
              <a:rPr lang="pt-BR" sz="1050" dirty="0" smtClean="0">
                <a:latin typeface="Verdana" pitchFamily="34" charset="0"/>
                <a:ea typeface="Verdana" pitchFamily="34" charset="0"/>
                <a:cs typeface="Verdana" pitchFamily="34" charset="0"/>
              </a:rPr>
              <a:t/>
            </a:r>
            <a:br>
              <a:rPr lang="pt-BR" sz="1050" dirty="0" smtClean="0">
                <a:latin typeface="Verdana" pitchFamily="34" charset="0"/>
                <a:ea typeface="Verdana" pitchFamily="34" charset="0"/>
                <a:cs typeface="Verdana" pitchFamily="34" charset="0"/>
              </a:rPr>
            </a:br>
            <a:r>
              <a:rPr lang="pt-BR" sz="1050" dirty="0" smtClean="0">
                <a:latin typeface="Verdana" pitchFamily="34" charset="0"/>
                <a:ea typeface="Verdana" pitchFamily="34" charset="0"/>
                <a:cs typeface="Verdana" pitchFamily="34" charset="0"/>
              </a:rPr>
              <a:t>Evaldo A. Ferreira de Campos</a:t>
            </a:r>
            <a:endParaRPr lang="pt-BR" sz="1050" dirty="0">
              <a:latin typeface="Verdana" pitchFamily="34" charset="0"/>
              <a:ea typeface="Verdana" pitchFamily="34" charset="0"/>
              <a:cs typeface="Verdana" pitchFamily="34" charset="0"/>
            </a:endParaRPr>
          </a:p>
        </p:txBody>
      </p:sp>
      <p:sp>
        <p:nvSpPr>
          <p:cNvPr id="8" name="Retângulo 7"/>
          <p:cNvSpPr/>
          <p:nvPr/>
        </p:nvSpPr>
        <p:spPr>
          <a:xfrm>
            <a:off x="2571768" y="1643050"/>
            <a:ext cx="2643174" cy="577081"/>
          </a:xfrm>
          <a:prstGeom prst="rect">
            <a:avLst/>
          </a:prstGeom>
        </p:spPr>
        <p:txBody>
          <a:bodyPr wrap="square">
            <a:spAutoFit/>
          </a:bodyPr>
          <a:lstStyle/>
          <a:p>
            <a:r>
              <a:rPr lang="pt-BR" sz="1050" b="1" dirty="0" smtClean="0">
                <a:latin typeface="Verdana" pitchFamily="34" charset="0"/>
                <a:ea typeface="Verdana" pitchFamily="34" charset="0"/>
                <a:cs typeface="Verdana" pitchFamily="34" charset="0"/>
              </a:rPr>
              <a:t>Núcleo Regional Belo Horizonte</a:t>
            </a:r>
          </a:p>
          <a:p>
            <a:r>
              <a:rPr lang="pt-BR" sz="1050" b="1" dirty="0" smtClean="0">
                <a:latin typeface="Verdana" pitchFamily="34" charset="0"/>
                <a:ea typeface="Verdana" pitchFamily="34" charset="0"/>
                <a:cs typeface="Verdana" pitchFamily="34" charset="0"/>
              </a:rPr>
              <a:t>Coordenador Geral </a:t>
            </a:r>
            <a:r>
              <a:rPr lang="pt-BR" sz="1050" dirty="0" smtClean="0">
                <a:latin typeface="Verdana" pitchFamily="34" charset="0"/>
                <a:ea typeface="Verdana" pitchFamily="34" charset="0"/>
                <a:cs typeface="Verdana" pitchFamily="34" charset="0"/>
              </a:rPr>
              <a:t/>
            </a:r>
            <a:br>
              <a:rPr lang="pt-BR" sz="1050" dirty="0" smtClean="0">
                <a:latin typeface="Verdana" pitchFamily="34" charset="0"/>
                <a:ea typeface="Verdana" pitchFamily="34" charset="0"/>
                <a:cs typeface="Verdana" pitchFamily="34" charset="0"/>
              </a:rPr>
            </a:br>
            <a:r>
              <a:rPr lang="pt-BR" sz="1050" dirty="0" smtClean="0">
                <a:latin typeface="Verdana" pitchFamily="34" charset="0"/>
                <a:ea typeface="Verdana" pitchFamily="34" charset="0"/>
                <a:cs typeface="Verdana" pitchFamily="34" charset="0"/>
              </a:rPr>
              <a:t>Cesar Novaes</a:t>
            </a:r>
          </a:p>
        </p:txBody>
      </p:sp>
      <p:sp>
        <p:nvSpPr>
          <p:cNvPr id="9" name="Retângulo 8"/>
          <p:cNvSpPr/>
          <p:nvPr/>
        </p:nvSpPr>
        <p:spPr>
          <a:xfrm>
            <a:off x="142844" y="2428868"/>
            <a:ext cx="2643206" cy="577081"/>
          </a:xfrm>
          <a:prstGeom prst="rect">
            <a:avLst/>
          </a:prstGeom>
        </p:spPr>
        <p:txBody>
          <a:bodyPr wrap="square">
            <a:spAutoFit/>
          </a:bodyPr>
          <a:lstStyle/>
          <a:p>
            <a:pPr lvl="0"/>
            <a:r>
              <a:rPr lang="pt-BR" sz="1050" b="1" dirty="0">
                <a:solidFill>
                  <a:prstClr val="black"/>
                </a:solidFill>
                <a:latin typeface="Verdana" pitchFamily="34" charset="0"/>
                <a:ea typeface="Verdana" pitchFamily="34" charset="0"/>
                <a:cs typeface="Verdana" pitchFamily="34" charset="0"/>
              </a:rPr>
              <a:t>Núcleo Regional Blumenau</a:t>
            </a:r>
            <a:endParaRPr lang="pt-BR" sz="1050" dirty="0">
              <a:solidFill>
                <a:prstClr val="black"/>
              </a:solidFill>
              <a:latin typeface="Verdana" pitchFamily="34" charset="0"/>
              <a:ea typeface="Verdana" pitchFamily="34" charset="0"/>
              <a:cs typeface="Verdana" pitchFamily="34" charset="0"/>
            </a:endParaRPr>
          </a:p>
          <a:p>
            <a:pPr lvl="0"/>
            <a:r>
              <a:rPr lang="pt-BR" sz="1050" b="1" dirty="0">
                <a:solidFill>
                  <a:prstClr val="black"/>
                </a:solidFill>
                <a:latin typeface="Verdana" pitchFamily="34" charset="0"/>
                <a:ea typeface="Verdana" pitchFamily="34" charset="0"/>
                <a:cs typeface="Verdana" pitchFamily="34" charset="0"/>
              </a:rPr>
              <a:t>Coordenador Geral</a:t>
            </a:r>
            <a:r>
              <a:rPr lang="pt-BR" sz="1050" dirty="0">
                <a:solidFill>
                  <a:prstClr val="black"/>
                </a:solidFill>
                <a:latin typeface="Verdana" pitchFamily="34" charset="0"/>
                <a:ea typeface="Verdana" pitchFamily="34" charset="0"/>
                <a:cs typeface="Verdana" pitchFamily="34" charset="0"/>
              </a:rPr>
              <a:t/>
            </a:r>
            <a:br>
              <a:rPr lang="pt-BR" sz="1050" dirty="0">
                <a:solidFill>
                  <a:prstClr val="black"/>
                </a:solidFill>
                <a:latin typeface="Verdana" pitchFamily="34" charset="0"/>
                <a:ea typeface="Verdana" pitchFamily="34" charset="0"/>
                <a:cs typeface="Verdana" pitchFamily="34" charset="0"/>
              </a:rPr>
            </a:br>
            <a:r>
              <a:rPr lang="pt-BR" sz="1050" dirty="0">
                <a:solidFill>
                  <a:prstClr val="black"/>
                </a:solidFill>
                <a:latin typeface="Verdana" pitchFamily="34" charset="0"/>
                <a:ea typeface="Verdana" pitchFamily="34" charset="0"/>
                <a:cs typeface="Verdana" pitchFamily="34" charset="0"/>
              </a:rPr>
              <a:t>Vilson </a:t>
            </a:r>
            <a:r>
              <a:rPr lang="pt-BR" sz="1050" dirty="0" err="1">
                <a:solidFill>
                  <a:prstClr val="black"/>
                </a:solidFill>
                <a:latin typeface="Verdana" pitchFamily="34" charset="0"/>
                <a:ea typeface="Verdana" pitchFamily="34" charset="0"/>
                <a:cs typeface="Verdana" pitchFamily="34" charset="0"/>
              </a:rPr>
              <a:t>Valnir</a:t>
            </a:r>
            <a:r>
              <a:rPr lang="pt-BR" sz="1050" dirty="0">
                <a:solidFill>
                  <a:prstClr val="black"/>
                </a:solidFill>
                <a:latin typeface="Verdana" pitchFamily="34" charset="0"/>
                <a:ea typeface="Verdana" pitchFamily="34" charset="0"/>
                <a:cs typeface="Verdana" pitchFamily="34" charset="0"/>
              </a:rPr>
              <a:t> </a:t>
            </a:r>
            <a:r>
              <a:rPr lang="pt-BR" sz="1050" dirty="0" err="1">
                <a:solidFill>
                  <a:prstClr val="black"/>
                </a:solidFill>
                <a:latin typeface="Verdana" pitchFamily="34" charset="0"/>
                <a:ea typeface="Verdana" pitchFamily="34" charset="0"/>
                <a:cs typeface="Verdana" pitchFamily="34" charset="0"/>
              </a:rPr>
              <a:t>Weinrich</a:t>
            </a:r>
            <a:endParaRPr lang="pt-BR" sz="1050" dirty="0">
              <a:solidFill>
                <a:prstClr val="black"/>
              </a:solidFill>
              <a:latin typeface="Verdana" pitchFamily="34" charset="0"/>
              <a:ea typeface="Verdana" pitchFamily="34" charset="0"/>
              <a:cs typeface="Verdana" pitchFamily="34" charset="0"/>
            </a:endParaRPr>
          </a:p>
        </p:txBody>
      </p:sp>
      <p:sp>
        <p:nvSpPr>
          <p:cNvPr id="10" name="Retângulo 9"/>
          <p:cNvSpPr/>
          <p:nvPr/>
        </p:nvSpPr>
        <p:spPr>
          <a:xfrm>
            <a:off x="142844" y="3214686"/>
            <a:ext cx="2286016" cy="577081"/>
          </a:xfrm>
          <a:prstGeom prst="rect">
            <a:avLst/>
          </a:prstGeom>
        </p:spPr>
        <p:txBody>
          <a:bodyPr wrap="square">
            <a:spAutoFit/>
          </a:bodyPr>
          <a:lstStyle/>
          <a:p>
            <a:r>
              <a:rPr lang="pt-BR" sz="1050" b="1" dirty="0" smtClean="0"/>
              <a:t>Núcleo Regional Campo Grande</a:t>
            </a:r>
            <a:endParaRPr lang="pt-BR" sz="1050" dirty="0" smtClean="0"/>
          </a:p>
          <a:p>
            <a:r>
              <a:rPr lang="pt-BR" sz="1050" b="1" dirty="0" smtClean="0"/>
              <a:t>Coordenador Geral</a:t>
            </a:r>
            <a:r>
              <a:rPr lang="pt-BR" sz="1050" dirty="0" smtClean="0"/>
              <a:t/>
            </a:r>
            <a:br>
              <a:rPr lang="pt-BR" sz="1050" dirty="0" smtClean="0"/>
            </a:br>
            <a:r>
              <a:rPr lang="pt-BR" sz="1050" dirty="0" err="1" smtClean="0"/>
              <a:t>Icto</a:t>
            </a:r>
            <a:r>
              <a:rPr lang="pt-BR" sz="1050" dirty="0" smtClean="0"/>
              <a:t> Gomes</a:t>
            </a:r>
          </a:p>
        </p:txBody>
      </p:sp>
      <p:sp>
        <p:nvSpPr>
          <p:cNvPr id="11" name="Retângulo 10"/>
          <p:cNvSpPr/>
          <p:nvPr/>
        </p:nvSpPr>
        <p:spPr>
          <a:xfrm>
            <a:off x="2571752" y="3209109"/>
            <a:ext cx="2428876" cy="577081"/>
          </a:xfrm>
          <a:prstGeom prst="rect">
            <a:avLst/>
          </a:prstGeom>
        </p:spPr>
        <p:txBody>
          <a:bodyPr wrap="square">
            <a:spAutoFit/>
          </a:bodyPr>
          <a:lstStyle/>
          <a:p>
            <a:pPr lvl="0"/>
            <a:r>
              <a:rPr lang="pt-BR" sz="1050" b="1" dirty="0">
                <a:solidFill>
                  <a:prstClr val="black"/>
                </a:solidFill>
                <a:latin typeface="Verdana" pitchFamily="34" charset="0"/>
                <a:ea typeface="Verdana" pitchFamily="34" charset="0"/>
                <a:cs typeface="Verdana" pitchFamily="34" charset="0"/>
              </a:rPr>
              <a:t>Núcleo Regional Cascavel</a:t>
            </a:r>
            <a:endParaRPr lang="pt-BR" sz="1050" dirty="0">
              <a:solidFill>
                <a:prstClr val="black"/>
              </a:solidFill>
              <a:latin typeface="Verdana" pitchFamily="34" charset="0"/>
              <a:ea typeface="Verdana" pitchFamily="34" charset="0"/>
              <a:cs typeface="Verdana" pitchFamily="34" charset="0"/>
            </a:endParaRPr>
          </a:p>
          <a:p>
            <a:pPr lvl="0"/>
            <a:r>
              <a:rPr lang="pt-BR" sz="1050" b="1" dirty="0">
                <a:solidFill>
                  <a:prstClr val="black"/>
                </a:solidFill>
                <a:latin typeface="Verdana" pitchFamily="34" charset="0"/>
                <a:ea typeface="Verdana" pitchFamily="34" charset="0"/>
                <a:cs typeface="Verdana" pitchFamily="34" charset="0"/>
              </a:rPr>
              <a:t>Coordenador Geral</a:t>
            </a:r>
            <a:r>
              <a:rPr lang="pt-BR" sz="1050" dirty="0">
                <a:solidFill>
                  <a:prstClr val="black"/>
                </a:solidFill>
                <a:latin typeface="Verdana" pitchFamily="34" charset="0"/>
                <a:ea typeface="Verdana" pitchFamily="34" charset="0"/>
                <a:cs typeface="Verdana" pitchFamily="34" charset="0"/>
              </a:rPr>
              <a:t/>
            </a:r>
            <a:br>
              <a:rPr lang="pt-BR" sz="1050" dirty="0">
                <a:solidFill>
                  <a:prstClr val="black"/>
                </a:solidFill>
                <a:latin typeface="Verdana" pitchFamily="34" charset="0"/>
                <a:ea typeface="Verdana" pitchFamily="34" charset="0"/>
                <a:cs typeface="Verdana" pitchFamily="34" charset="0"/>
              </a:rPr>
            </a:br>
            <a:r>
              <a:rPr lang="pt-BR" sz="1050" dirty="0">
                <a:solidFill>
                  <a:prstClr val="black"/>
                </a:solidFill>
                <a:latin typeface="Verdana" pitchFamily="34" charset="0"/>
                <a:ea typeface="Verdana" pitchFamily="34" charset="0"/>
                <a:cs typeface="Verdana" pitchFamily="34" charset="0"/>
              </a:rPr>
              <a:t>Edson Ferreira dos Santos</a:t>
            </a:r>
          </a:p>
        </p:txBody>
      </p:sp>
      <p:sp>
        <p:nvSpPr>
          <p:cNvPr id="12" name="Retângulo 11"/>
          <p:cNvSpPr/>
          <p:nvPr/>
        </p:nvSpPr>
        <p:spPr>
          <a:xfrm>
            <a:off x="142844" y="3938807"/>
            <a:ext cx="2214578" cy="577081"/>
          </a:xfrm>
          <a:prstGeom prst="rect">
            <a:avLst/>
          </a:prstGeom>
        </p:spPr>
        <p:txBody>
          <a:bodyPr wrap="square">
            <a:spAutoFit/>
          </a:bodyPr>
          <a:lstStyle/>
          <a:p>
            <a:pPr lvl="0"/>
            <a:r>
              <a:rPr lang="pt-BR" sz="1050" b="1" dirty="0">
                <a:solidFill>
                  <a:prstClr val="black"/>
                </a:solidFill>
                <a:latin typeface="Verdana" pitchFamily="34" charset="0"/>
                <a:ea typeface="Verdana" pitchFamily="34" charset="0"/>
                <a:cs typeface="Verdana" pitchFamily="34" charset="0"/>
              </a:rPr>
              <a:t>Núcleo Regional Cuiabá</a:t>
            </a:r>
            <a:endParaRPr lang="pt-BR" sz="1050" dirty="0">
              <a:solidFill>
                <a:prstClr val="black"/>
              </a:solidFill>
              <a:latin typeface="Verdana" pitchFamily="34" charset="0"/>
              <a:ea typeface="Verdana" pitchFamily="34" charset="0"/>
              <a:cs typeface="Verdana" pitchFamily="34" charset="0"/>
            </a:endParaRPr>
          </a:p>
          <a:p>
            <a:pPr lvl="0"/>
            <a:r>
              <a:rPr lang="pt-BR" sz="1050" b="1" dirty="0">
                <a:solidFill>
                  <a:prstClr val="black"/>
                </a:solidFill>
                <a:latin typeface="Verdana" pitchFamily="34" charset="0"/>
                <a:ea typeface="Verdana" pitchFamily="34" charset="0"/>
                <a:cs typeface="Verdana" pitchFamily="34" charset="0"/>
              </a:rPr>
              <a:t>Coordenador Geral</a:t>
            </a:r>
            <a:br>
              <a:rPr lang="pt-BR" sz="1050" b="1" dirty="0">
                <a:solidFill>
                  <a:prstClr val="black"/>
                </a:solidFill>
                <a:latin typeface="Verdana" pitchFamily="34" charset="0"/>
                <a:ea typeface="Verdana" pitchFamily="34" charset="0"/>
                <a:cs typeface="Verdana" pitchFamily="34" charset="0"/>
              </a:rPr>
            </a:br>
            <a:r>
              <a:rPr lang="pt-BR" sz="1050" dirty="0">
                <a:solidFill>
                  <a:prstClr val="black"/>
                </a:solidFill>
                <a:latin typeface="Verdana" pitchFamily="34" charset="0"/>
                <a:ea typeface="Verdana" pitchFamily="34" charset="0"/>
                <a:cs typeface="Verdana" pitchFamily="34" charset="0"/>
              </a:rPr>
              <a:t>Administração </a:t>
            </a:r>
            <a:r>
              <a:rPr lang="pt-BR" sz="1050" dirty="0" smtClean="0">
                <a:solidFill>
                  <a:prstClr val="black"/>
                </a:solidFill>
                <a:latin typeface="Verdana" pitchFamily="34" charset="0"/>
                <a:ea typeface="Verdana" pitchFamily="34" charset="0"/>
                <a:cs typeface="Verdana" pitchFamily="34" charset="0"/>
              </a:rPr>
              <a:t>Central</a:t>
            </a:r>
            <a:endParaRPr lang="pt-BR" sz="1050" dirty="0">
              <a:solidFill>
                <a:prstClr val="black"/>
              </a:solidFill>
              <a:latin typeface="Verdana" pitchFamily="34" charset="0"/>
              <a:ea typeface="Verdana" pitchFamily="34" charset="0"/>
              <a:cs typeface="Verdana" pitchFamily="34" charset="0"/>
            </a:endParaRPr>
          </a:p>
        </p:txBody>
      </p:sp>
      <p:sp>
        <p:nvSpPr>
          <p:cNvPr id="14" name="Retângulo 13"/>
          <p:cNvSpPr/>
          <p:nvPr/>
        </p:nvSpPr>
        <p:spPr>
          <a:xfrm>
            <a:off x="2571736" y="3929066"/>
            <a:ext cx="2643206" cy="577081"/>
          </a:xfrm>
          <a:prstGeom prst="rect">
            <a:avLst/>
          </a:prstGeom>
        </p:spPr>
        <p:txBody>
          <a:bodyPr wrap="square">
            <a:spAutoFit/>
          </a:bodyPr>
          <a:lstStyle/>
          <a:p>
            <a:pPr lvl="0"/>
            <a:r>
              <a:rPr lang="pt-BR" sz="1050" b="1" dirty="0">
                <a:solidFill>
                  <a:prstClr val="black"/>
                </a:solidFill>
                <a:latin typeface="Verdana" pitchFamily="34" charset="0"/>
                <a:ea typeface="Verdana" pitchFamily="34" charset="0"/>
                <a:cs typeface="Verdana" pitchFamily="34" charset="0"/>
              </a:rPr>
              <a:t>Núcleo Regional Florianópolis</a:t>
            </a:r>
            <a:endParaRPr lang="pt-BR" sz="1050" dirty="0">
              <a:solidFill>
                <a:prstClr val="black"/>
              </a:solidFill>
              <a:latin typeface="Verdana" pitchFamily="34" charset="0"/>
              <a:ea typeface="Verdana" pitchFamily="34" charset="0"/>
              <a:cs typeface="Verdana" pitchFamily="34" charset="0"/>
            </a:endParaRPr>
          </a:p>
          <a:p>
            <a:pPr lvl="0"/>
            <a:r>
              <a:rPr lang="pt-BR" sz="1050" b="1" dirty="0">
                <a:solidFill>
                  <a:prstClr val="black"/>
                </a:solidFill>
                <a:latin typeface="Verdana" pitchFamily="34" charset="0"/>
                <a:ea typeface="Verdana" pitchFamily="34" charset="0"/>
                <a:cs typeface="Verdana" pitchFamily="34" charset="0"/>
              </a:rPr>
              <a:t>Coordenador Geral </a:t>
            </a:r>
            <a:r>
              <a:rPr lang="pt-BR" sz="1050" dirty="0">
                <a:solidFill>
                  <a:prstClr val="black"/>
                </a:solidFill>
                <a:latin typeface="Verdana" pitchFamily="34" charset="0"/>
                <a:ea typeface="Verdana" pitchFamily="34" charset="0"/>
                <a:cs typeface="Verdana" pitchFamily="34" charset="0"/>
              </a:rPr>
              <a:t/>
            </a:r>
            <a:br>
              <a:rPr lang="pt-BR" sz="1050" dirty="0">
                <a:solidFill>
                  <a:prstClr val="black"/>
                </a:solidFill>
                <a:latin typeface="Verdana" pitchFamily="34" charset="0"/>
                <a:ea typeface="Verdana" pitchFamily="34" charset="0"/>
                <a:cs typeface="Verdana" pitchFamily="34" charset="0"/>
              </a:rPr>
            </a:br>
            <a:r>
              <a:rPr lang="pt-BR" sz="1050" dirty="0">
                <a:solidFill>
                  <a:prstClr val="black"/>
                </a:solidFill>
                <a:latin typeface="Verdana" pitchFamily="34" charset="0"/>
                <a:ea typeface="Verdana" pitchFamily="34" charset="0"/>
                <a:cs typeface="Verdana" pitchFamily="34" charset="0"/>
              </a:rPr>
              <a:t>Sérgio </a:t>
            </a:r>
            <a:r>
              <a:rPr lang="pt-BR" sz="1050" dirty="0" err="1">
                <a:solidFill>
                  <a:prstClr val="black"/>
                </a:solidFill>
                <a:latin typeface="Verdana" pitchFamily="34" charset="0"/>
                <a:ea typeface="Verdana" pitchFamily="34" charset="0"/>
                <a:cs typeface="Verdana" pitchFamily="34" charset="0"/>
              </a:rPr>
              <a:t>Carbonera</a:t>
            </a:r>
            <a:endParaRPr lang="pt-BR" sz="1050" dirty="0">
              <a:solidFill>
                <a:prstClr val="black"/>
              </a:solidFill>
              <a:latin typeface="Verdana" pitchFamily="34" charset="0"/>
              <a:ea typeface="Verdana" pitchFamily="34" charset="0"/>
              <a:cs typeface="Verdana" pitchFamily="34" charset="0"/>
            </a:endParaRPr>
          </a:p>
        </p:txBody>
      </p:sp>
      <p:sp>
        <p:nvSpPr>
          <p:cNvPr id="15" name="Retângulo 14"/>
          <p:cNvSpPr/>
          <p:nvPr/>
        </p:nvSpPr>
        <p:spPr>
          <a:xfrm>
            <a:off x="5072066" y="1637473"/>
            <a:ext cx="2214578" cy="577081"/>
          </a:xfrm>
          <a:prstGeom prst="rect">
            <a:avLst/>
          </a:prstGeom>
        </p:spPr>
        <p:txBody>
          <a:bodyPr wrap="square">
            <a:spAutoFit/>
          </a:bodyPr>
          <a:lstStyle/>
          <a:p>
            <a:pPr lvl="0"/>
            <a:r>
              <a:rPr lang="pt-BR" sz="1050" b="1" dirty="0">
                <a:solidFill>
                  <a:prstClr val="black"/>
                </a:solidFill>
                <a:latin typeface="Verdana" pitchFamily="34" charset="0"/>
                <a:ea typeface="Verdana" pitchFamily="34" charset="0"/>
                <a:cs typeface="Verdana" pitchFamily="34" charset="0"/>
              </a:rPr>
              <a:t>Núcleo Regional Goiânia</a:t>
            </a:r>
          </a:p>
          <a:p>
            <a:pPr lvl="0"/>
            <a:r>
              <a:rPr lang="pt-BR" sz="1050" b="1" dirty="0">
                <a:solidFill>
                  <a:prstClr val="black"/>
                </a:solidFill>
                <a:latin typeface="Verdana" pitchFamily="34" charset="0"/>
                <a:ea typeface="Verdana" pitchFamily="34" charset="0"/>
                <a:cs typeface="Verdana" pitchFamily="34" charset="0"/>
              </a:rPr>
              <a:t>Coordenador Geral</a:t>
            </a:r>
            <a:r>
              <a:rPr lang="pt-BR" sz="1050" dirty="0">
                <a:solidFill>
                  <a:prstClr val="black"/>
                </a:solidFill>
                <a:latin typeface="Verdana" pitchFamily="34" charset="0"/>
                <a:ea typeface="Verdana" pitchFamily="34" charset="0"/>
                <a:cs typeface="Verdana" pitchFamily="34" charset="0"/>
              </a:rPr>
              <a:t/>
            </a:r>
            <a:br>
              <a:rPr lang="pt-BR" sz="1050" dirty="0">
                <a:solidFill>
                  <a:prstClr val="black"/>
                </a:solidFill>
                <a:latin typeface="Verdana" pitchFamily="34" charset="0"/>
                <a:ea typeface="Verdana" pitchFamily="34" charset="0"/>
                <a:cs typeface="Verdana" pitchFamily="34" charset="0"/>
              </a:rPr>
            </a:br>
            <a:r>
              <a:rPr lang="pt-BR" sz="1050" dirty="0">
                <a:solidFill>
                  <a:prstClr val="black"/>
                </a:solidFill>
                <a:latin typeface="Verdana" pitchFamily="34" charset="0"/>
                <a:ea typeface="Verdana" pitchFamily="34" charset="0"/>
                <a:cs typeface="Verdana" pitchFamily="34" charset="0"/>
              </a:rPr>
              <a:t>Leandro Cardoso Ribeiro</a:t>
            </a:r>
          </a:p>
        </p:txBody>
      </p:sp>
      <p:sp>
        <p:nvSpPr>
          <p:cNvPr id="16" name="Retângulo 15"/>
          <p:cNvSpPr/>
          <p:nvPr/>
        </p:nvSpPr>
        <p:spPr>
          <a:xfrm>
            <a:off x="5072066" y="2428868"/>
            <a:ext cx="2357454" cy="571504"/>
          </a:xfrm>
          <a:prstGeom prst="rect">
            <a:avLst/>
          </a:prstGeom>
        </p:spPr>
        <p:txBody>
          <a:bodyPr wrap="square">
            <a:spAutoFit/>
          </a:bodyPr>
          <a:lstStyle/>
          <a:p>
            <a:pPr lvl="0"/>
            <a:r>
              <a:rPr lang="pt-BR" sz="1050" b="1" dirty="0">
                <a:solidFill>
                  <a:prstClr val="black"/>
                </a:solidFill>
                <a:latin typeface="Verdana" pitchFamily="34" charset="0"/>
                <a:ea typeface="Verdana" pitchFamily="34" charset="0"/>
                <a:cs typeface="Verdana" pitchFamily="34" charset="0"/>
              </a:rPr>
              <a:t>Núcleo Regional Lages</a:t>
            </a:r>
            <a:endParaRPr lang="pt-BR" sz="1050" dirty="0">
              <a:solidFill>
                <a:prstClr val="black"/>
              </a:solidFill>
              <a:latin typeface="Verdana" pitchFamily="34" charset="0"/>
              <a:ea typeface="Verdana" pitchFamily="34" charset="0"/>
              <a:cs typeface="Verdana" pitchFamily="34" charset="0"/>
            </a:endParaRPr>
          </a:p>
          <a:p>
            <a:pPr lvl="0"/>
            <a:r>
              <a:rPr lang="pt-BR" sz="1050" b="1" dirty="0">
                <a:solidFill>
                  <a:prstClr val="black"/>
                </a:solidFill>
                <a:latin typeface="Verdana" pitchFamily="34" charset="0"/>
                <a:ea typeface="Verdana" pitchFamily="34" charset="0"/>
                <a:cs typeface="Verdana" pitchFamily="34" charset="0"/>
              </a:rPr>
              <a:t>Coordenador Geral</a:t>
            </a:r>
            <a:r>
              <a:rPr lang="pt-BR" sz="1050" dirty="0">
                <a:solidFill>
                  <a:prstClr val="black"/>
                </a:solidFill>
                <a:latin typeface="Verdana" pitchFamily="34" charset="0"/>
                <a:ea typeface="Verdana" pitchFamily="34" charset="0"/>
                <a:cs typeface="Verdana" pitchFamily="34" charset="0"/>
              </a:rPr>
              <a:t/>
            </a:r>
            <a:br>
              <a:rPr lang="pt-BR" sz="1050" dirty="0">
                <a:solidFill>
                  <a:prstClr val="black"/>
                </a:solidFill>
                <a:latin typeface="Verdana" pitchFamily="34" charset="0"/>
                <a:ea typeface="Verdana" pitchFamily="34" charset="0"/>
                <a:cs typeface="Verdana" pitchFamily="34" charset="0"/>
              </a:rPr>
            </a:br>
            <a:r>
              <a:rPr lang="pt-BR" sz="1050" dirty="0">
                <a:solidFill>
                  <a:prstClr val="black"/>
                </a:solidFill>
                <a:latin typeface="Verdana" pitchFamily="34" charset="0"/>
                <a:ea typeface="Verdana" pitchFamily="34" charset="0"/>
                <a:cs typeface="Verdana" pitchFamily="34" charset="0"/>
              </a:rPr>
              <a:t>Eder Tadeu Borges</a:t>
            </a:r>
          </a:p>
        </p:txBody>
      </p:sp>
      <p:sp>
        <p:nvSpPr>
          <p:cNvPr id="17" name="Retângulo 16"/>
          <p:cNvSpPr/>
          <p:nvPr/>
        </p:nvSpPr>
        <p:spPr>
          <a:xfrm>
            <a:off x="5072066" y="3209109"/>
            <a:ext cx="2214578" cy="577081"/>
          </a:xfrm>
          <a:prstGeom prst="rect">
            <a:avLst/>
          </a:prstGeom>
        </p:spPr>
        <p:txBody>
          <a:bodyPr wrap="square">
            <a:spAutoFit/>
          </a:bodyPr>
          <a:lstStyle/>
          <a:p>
            <a:pPr lvl="0"/>
            <a:r>
              <a:rPr lang="pt-BR" sz="1050" b="1" dirty="0">
                <a:solidFill>
                  <a:prstClr val="black"/>
                </a:solidFill>
                <a:latin typeface="Verdana" pitchFamily="34" charset="0"/>
                <a:ea typeface="Verdana" pitchFamily="34" charset="0"/>
                <a:cs typeface="Verdana" pitchFamily="34" charset="0"/>
              </a:rPr>
              <a:t>Núcleo Regional Londrina</a:t>
            </a:r>
            <a:endParaRPr lang="pt-BR" sz="1050" dirty="0">
              <a:solidFill>
                <a:prstClr val="black"/>
              </a:solidFill>
              <a:latin typeface="Verdana" pitchFamily="34" charset="0"/>
              <a:ea typeface="Verdana" pitchFamily="34" charset="0"/>
              <a:cs typeface="Verdana" pitchFamily="34" charset="0"/>
            </a:endParaRPr>
          </a:p>
          <a:p>
            <a:pPr lvl="0"/>
            <a:r>
              <a:rPr lang="pt-BR" sz="1050" b="1" dirty="0">
                <a:solidFill>
                  <a:prstClr val="black"/>
                </a:solidFill>
                <a:latin typeface="Verdana" pitchFamily="34" charset="0"/>
                <a:ea typeface="Verdana" pitchFamily="34" charset="0"/>
                <a:cs typeface="Verdana" pitchFamily="34" charset="0"/>
              </a:rPr>
              <a:t>Coordenador Geral</a:t>
            </a:r>
            <a:r>
              <a:rPr lang="pt-BR" sz="1050" dirty="0">
                <a:solidFill>
                  <a:prstClr val="black"/>
                </a:solidFill>
                <a:latin typeface="Verdana" pitchFamily="34" charset="0"/>
                <a:ea typeface="Verdana" pitchFamily="34" charset="0"/>
                <a:cs typeface="Verdana" pitchFamily="34" charset="0"/>
              </a:rPr>
              <a:t/>
            </a:r>
            <a:br>
              <a:rPr lang="pt-BR" sz="1050" dirty="0">
                <a:solidFill>
                  <a:prstClr val="black"/>
                </a:solidFill>
                <a:latin typeface="Verdana" pitchFamily="34" charset="0"/>
                <a:ea typeface="Verdana" pitchFamily="34" charset="0"/>
                <a:cs typeface="Verdana" pitchFamily="34" charset="0"/>
              </a:rPr>
            </a:br>
            <a:r>
              <a:rPr lang="pt-BR" sz="1050" dirty="0">
                <a:solidFill>
                  <a:prstClr val="black"/>
                </a:solidFill>
                <a:latin typeface="Verdana" pitchFamily="34" charset="0"/>
                <a:ea typeface="Verdana" pitchFamily="34" charset="0"/>
                <a:cs typeface="Verdana" pitchFamily="34" charset="0"/>
              </a:rPr>
              <a:t>José Roberto Mantovani</a:t>
            </a:r>
          </a:p>
        </p:txBody>
      </p:sp>
      <p:sp>
        <p:nvSpPr>
          <p:cNvPr id="19" name="Retângulo 18"/>
          <p:cNvSpPr/>
          <p:nvPr/>
        </p:nvSpPr>
        <p:spPr>
          <a:xfrm>
            <a:off x="5072066" y="3929066"/>
            <a:ext cx="2714644" cy="577081"/>
          </a:xfrm>
          <a:prstGeom prst="rect">
            <a:avLst/>
          </a:prstGeom>
        </p:spPr>
        <p:txBody>
          <a:bodyPr wrap="square">
            <a:spAutoFit/>
          </a:bodyPr>
          <a:lstStyle/>
          <a:p>
            <a:pPr lvl="0"/>
            <a:r>
              <a:rPr lang="pt-BR" sz="1050" b="1" dirty="0">
                <a:solidFill>
                  <a:prstClr val="black"/>
                </a:solidFill>
                <a:latin typeface="Verdana" pitchFamily="34" charset="0"/>
                <a:ea typeface="Verdana" pitchFamily="34" charset="0"/>
                <a:cs typeface="Verdana" pitchFamily="34" charset="0"/>
              </a:rPr>
              <a:t>Núcleo Regional Maringá</a:t>
            </a:r>
            <a:endParaRPr lang="pt-BR" sz="1050" dirty="0">
              <a:solidFill>
                <a:prstClr val="black"/>
              </a:solidFill>
              <a:latin typeface="Verdana" pitchFamily="34" charset="0"/>
              <a:ea typeface="Verdana" pitchFamily="34" charset="0"/>
              <a:cs typeface="Verdana" pitchFamily="34" charset="0"/>
            </a:endParaRPr>
          </a:p>
          <a:p>
            <a:pPr lvl="0"/>
            <a:r>
              <a:rPr lang="pt-BR" sz="1050" b="1" dirty="0">
                <a:solidFill>
                  <a:prstClr val="black"/>
                </a:solidFill>
                <a:latin typeface="Verdana" pitchFamily="34" charset="0"/>
                <a:ea typeface="Verdana" pitchFamily="34" charset="0"/>
                <a:cs typeface="Verdana" pitchFamily="34" charset="0"/>
              </a:rPr>
              <a:t>Coordenador Geral</a:t>
            </a:r>
            <a:r>
              <a:rPr lang="pt-BR" sz="1050" dirty="0">
                <a:solidFill>
                  <a:prstClr val="black"/>
                </a:solidFill>
                <a:latin typeface="Verdana" pitchFamily="34" charset="0"/>
                <a:ea typeface="Verdana" pitchFamily="34" charset="0"/>
                <a:cs typeface="Verdana" pitchFamily="34" charset="0"/>
              </a:rPr>
              <a:t/>
            </a:r>
            <a:br>
              <a:rPr lang="pt-BR" sz="1050" dirty="0">
                <a:solidFill>
                  <a:prstClr val="black"/>
                </a:solidFill>
                <a:latin typeface="Verdana" pitchFamily="34" charset="0"/>
                <a:ea typeface="Verdana" pitchFamily="34" charset="0"/>
                <a:cs typeface="Verdana" pitchFamily="34" charset="0"/>
              </a:rPr>
            </a:br>
            <a:r>
              <a:rPr lang="pt-BR" sz="1050" dirty="0" err="1">
                <a:solidFill>
                  <a:prstClr val="black"/>
                </a:solidFill>
                <a:latin typeface="Verdana" pitchFamily="34" charset="0"/>
                <a:ea typeface="Verdana" pitchFamily="34" charset="0"/>
                <a:cs typeface="Verdana" pitchFamily="34" charset="0"/>
              </a:rPr>
              <a:t>Danielly</a:t>
            </a:r>
            <a:r>
              <a:rPr lang="pt-BR" sz="1050" dirty="0">
                <a:solidFill>
                  <a:prstClr val="black"/>
                </a:solidFill>
                <a:latin typeface="Verdana" pitchFamily="34" charset="0"/>
                <a:ea typeface="Verdana" pitchFamily="34" charset="0"/>
                <a:cs typeface="Verdana" pitchFamily="34" charset="0"/>
              </a:rPr>
              <a:t> Celestino Perdigão Maia</a:t>
            </a:r>
          </a:p>
        </p:txBody>
      </p:sp>
      <p:sp>
        <p:nvSpPr>
          <p:cNvPr id="20" name="Retângulo 19"/>
          <p:cNvSpPr/>
          <p:nvPr/>
        </p:nvSpPr>
        <p:spPr>
          <a:xfrm>
            <a:off x="142844" y="4643446"/>
            <a:ext cx="2428892" cy="577081"/>
          </a:xfrm>
          <a:prstGeom prst="rect">
            <a:avLst/>
          </a:prstGeom>
        </p:spPr>
        <p:txBody>
          <a:bodyPr wrap="square">
            <a:spAutoFit/>
          </a:bodyPr>
          <a:lstStyle/>
          <a:p>
            <a:pPr lvl="0"/>
            <a:r>
              <a:rPr lang="pt-BR" sz="1050" b="1" dirty="0">
                <a:solidFill>
                  <a:prstClr val="black"/>
                </a:solidFill>
                <a:latin typeface="Verdana" pitchFamily="34" charset="0"/>
                <a:ea typeface="Verdana" pitchFamily="34" charset="0"/>
                <a:cs typeface="Verdana" pitchFamily="34" charset="0"/>
              </a:rPr>
              <a:t>Núcleo Regional Passo Fundo</a:t>
            </a:r>
            <a:endParaRPr lang="pt-BR" sz="1050" dirty="0">
              <a:solidFill>
                <a:prstClr val="black"/>
              </a:solidFill>
              <a:latin typeface="Verdana" pitchFamily="34" charset="0"/>
              <a:ea typeface="Verdana" pitchFamily="34" charset="0"/>
              <a:cs typeface="Verdana" pitchFamily="34" charset="0"/>
            </a:endParaRPr>
          </a:p>
          <a:p>
            <a:pPr lvl="0"/>
            <a:r>
              <a:rPr lang="pt-BR" sz="1050" b="1" dirty="0">
                <a:solidFill>
                  <a:prstClr val="black"/>
                </a:solidFill>
                <a:latin typeface="Verdana" pitchFamily="34" charset="0"/>
                <a:ea typeface="Verdana" pitchFamily="34" charset="0"/>
                <a:cs typeface="Verdana" pitchFamily="34" charset="0"/>
              </a:rPr>
              <a:t>Coordenador Geral</a:t>
            </a:r>
            <a:r>
              <a:rPr lang="pt-BR" sz="1050" dirty="0">
                <a:solidFill>
                  <a:prstClr val="black"/>
                </a:solidFill>
                <a:latin typeface="Verdana" pitchFamily="34" charset="0"/>
                <a:ea typeface="Verdana" pitchFamily="34" charset="0"/>
                <a:cs typeface="Verdana" pitchFamily="34" charset="0"/>
              </a:rPr>
              <a:t/>
            </a:r>
            <a:br>
              <a:rPr lang="pt-BR" sz="1050" dirty="0">
                <a:solidFill>
                  <a:prstClr val="black"/>
                </a:solidFill>
                <a:latin typeface="Verdana" pitchFamily="34" charset="0"/>
                <a:ea typeface="Verdana" pitchFamily="34" charset="0"/>
                <a:cs typeface="Verdana" pitchFamily="34" charset="0"/>
              </a:rPr>
            </a:br>
            <a:r>
              <a:rPr lang="pt-BR" sz="1050" dirty="0">
                <a:solidFill>
                  <a:prstClr val="black"/>
                </a:solidFill>
                <a:latin typeface="Verdana" pitchFamily="34" charset="0"/>
                <a:ea typeface="Verdana" pitchFamily="34" charset="0"/>
                <a:cs typeface="Verdana" pitchFamily="34" charset="0"/>
              </a:rPr>
              <a:t>Jaime </a:t>
            </a:r>
            <a:r>
              <a:rPr lang="pt-BR" sz="1050" dirty="0" err="1">
                <a:solidFill>
                  <a:prstClr val="black"/>
                </a:solidFill>
                <a:latin typeface="Verdana" pitchFamily="34" charset="0"/>
                <a:ea typeface="Verdana" pitchFamily="34" charset="0"/>
                <a:cs typeface="Verdana" pitchFamily="34" charset="0"/>
              </a:rPr>
              <a:t>Cassol</a:t>
            </a:r>
            <a:endParaRPr lang="pt-BR" sz="1050" dirty="0">
              <a:solidFill>
                <a:prstClr val="black"/>
              </a:solidFill>
              <a:latin typeface="Verdana" pitchFamily="34" charset="0"/>
              <a:ea typeface="Verdana" pitchFamily="34" charset="0"/>
              <a:cs typeface="Verdana" pitchFamily="34" charset="0"/>
            </a:endParaRPr>
          </a:p>
        </p:txBody>
      </p:sp>
      <p:sp>
        <p:nvSpPr>
          <p:cNvPr id="21" name="Retângulo 20"/>
          <p:cNvSpPr/>
          <p:nvPr/>
        </p:nvSpPr>
        <p:spPr>
          <a:xfrm>
            <a:off x="2571736" y="4643446"/>
            <a:ext cx="2500330" cy="577081"/>
          </a:xfrm>
          <a:prstGeom prst="rect">
            <a:avLst/>
          </a:prstGeom>
        </p:spPr>
        <p:txBody>
          <a:bodyPr wrap="square">
            <a:spAutoFit/>
          </a:bodyPr>
          <a:lstStyle/>
          <a:p>
            <a:pPr lvl="0"/>
            <a:r>
              <a:rPr lang="pt-BR" sz="1050" b="1" dirty="0">
                <a:solidFill>
                  <a:prstClr val="black"/>
                </a:solidFill>
                <a:latin typeface="Verdana" pitchFamily="34" charset="0"/>
                <a:ea typeface="Verdana" pitchFamily="34" charset="0"/>
                <a:cs typeface="Verdana" pitchFamily="34" charset="0"/>
              </a:rPr>
              <a:t>Núcleo Regional Porto Alegre</a:t>
            </a:r>
            <a:endParaRPr lang="pt-BR" sz="1050" dirty="0">
              <a:solidFill>
                <a:prstClr val="black"/>
              </a:solidFill>
              <a:latin typeface="Verdana" pitchFamily="34" charset="0"/>
              <a:ea typeface="Verdana" pitchFamily="34" charset="0"/>
              <a:cs typeface="Verdana" pitchFamily="34" charset="0"/>
            </a:endParaRPr>
          </a:p>
          <a:p>
            <a:pPr lvl="0"/>
            <a:r>
              <a:rPr lang="pt-BR" sz="1050" b="1" dirty="0">
                <a:solidFill>
                  <a:prstClr val="black"/>
                </a:solidFill>
                <a:latin typeface="Verdana" pitchFamily="34" charset="0"/>
                <a:ea typeface="Verdana" pitchFamily="34" charset="0"/>
                <a:cs typeface="Verdana" pitchFamily="34" charset="0"/>
              </a:rPr>
              <a:t>Coordenador Geral</a:t>
            </a:r>
            <a:r>
              <a:rPr lang="pt-BR" sz="1050" dirty="0">
                <a:solidFill>
                  <a:prstClr val="black"/>
                </a:solidFill>
                <a:latin typeface="Verdana" pitchFamily="34" charset="0"/>
                <a:ea typeface="Verdana" pitchFamily="34" charset="0"/>
                <a:cs typeface="Verdana" pitchFamily="34" charset="0"/>
              </a:rPr>
              <a:t/>
            </a:r>
            <a:br>
              <a:rPr lang="pt-BR" sz="1050" dirty="0">
                <a:solidFill>
                  <a:prstClr val="black"/>
                </a:solidFill>
                <a:latin typeface="Verdana" pitchFamily="34" charset="0"/>
                <a:ea typeface="Verdana" pitchFamily="34" charset="0"/>
                <a:cs typeface="Verdana" pitchFamily="34" charset="0"/>
              </a:rPr>
            </a:br>
            <a:r>
              <a:rPr lang="pt-BR" sz="1050" dirty="0">
                <a:solidFill>
                  <a:prstClr val="black"/>
                </a:solidFill>
                <a:latin typeface="Verdana" pitchFamily="34" charset="0"/>
                <a:ea typeface="Verdana" pitchFamily="34" charset="0"/>
                <a:cs typeface="Verdana" pitchFamily="34" charset="0"/>
              </a:rPr>
              <a:t>Gilvan de Melo Cabral</a:t>
            </a:r>
            <a:endParaRPr lang="pt-BR" dirty="0"/>
          </a:p>
        </p:txBody>
      </p:sp>
      <p:sp>
        <p:nvSpPr>
          <p:cNvPr id="22" name="Retângulo 21"/>
          <p:cNvSpPr/>
          <p:nvPr/>
        </p:nvSpPr>
        <p:spPr>
          <a:xfrm>
            <a:off x="5072066" y="4643446"/>
            <a:ext cx="2643206" cy="577081"/>
          </a:xfrm>
          <a:prstGeom prst="rect">
            <a:avLst/>
          </a:prstGeom>
        </p:spPr>
        <p:txBody>
          <a:bodyPr wrap="square">
            <a:spAutoFit/>
          </a:bodyPr>
          <a:lstStyle/>
          <a:p>
            <a:pPr lvl="0"/>
            <a:r>
              <a:rPr lang="pt-BR" sz="1050" b="1" dirty="0">
                <a:solidFill>
                  <a:prstClr val="black"/>
                </a:solidFill>
                <a:latin typeface="Verdana" pitchFamily="34" charset="0"/>
                <a:ea typeface="Verdana" pitchFamily="34" charset="0"/>
                <a:cs typeface="Verdana" pitchFamily="34" charset="0"/>
              </a:rPr>
              <a:t>Núcleo Regional Recife</a:t>
            </a:r>
            <a:endParaRPr lang="pt-BR" sz="1050" dirty="0">
              <a:solidFill>
                <a:prstClr val="black"/>
              </a:solidFill>
              <a:latin typeface="Verdana" pitchFamily="34" charset="0"/>
              <a:ea typeface="Verdana" pitchFamily="34" charset="0"/>
              <a:cs typeface="Verdana" pitchFamily="34" charset="0"/>
            </a:endParaRPr>
          </a:p>
          <a:p>
            <a:pPr lvl="0"/>
            <a:r>
              <a:rPr lang="pt-BR" sz="1050" b="1" dirty="0">
                <a:solidFill>
                  <a:prstClr val="black"/>
                </a:solidFill>
                <a:latin typeface="Verdana" pitchFamily="34" charset="0"/>
                <a:ea typeface="Verdana" pitchFamily="34" charset="0"/>
                <a:cs typeface="Verdana" pitchFamily="34" charset="0"/>
              </a:rPr>
              <a:t>Coordenador Geral</a:t>
            </a:r>
            <a:r>
              <a:rPr lang="pt-BR" sz="1050" dirty="0">
                <a:solidFill>
                  <a:prstClr val="black"/>
                </a:solidFill>
                <a:latin typeface="Verdana" pitchFamily="34" charset="0"/>
                <a:ea typeface="Verdana" pitchFamily="34" charset="0"/>
                <a:cs typeface="Verdana" pitchFamily="34" charset="0"/>
              </a:rPr>
              <a:t/>
            </a:r>
            <a:br>
              <a:rPr lang="pt-BR" sz="1050" dirty="0">
                <a:solidFill>
                  <a:prstClr val="black"/>
                </a:solidFill>
                <a:latin typeface="Verdana" pitchFamily="34" charset="0"/>
                <a:ea typeface="Verdana" pitchFamily="34" charset="0"/>
                <a:cs typeface="Verdana" pitchFamily="34" charset="0"/>
              </a:rPr>
            </a:br>
            <a:r>
              <a:rPr lang="pt-BR" sz="1050" dirty="0">
                <a:solidFill>
                  <a:prstClr val="black"/>
                </a:solidFill>
                <a:latin typeface="Verdana" pitchFamily="34" charset="0"/>
                <a:ea typeface="Verdana" pitchFamily="34" charset="0"/>
                <a:cs typeface="Verdana" pitchFamily="34" charset="0"/>
              </a:rPr>
              <a:t>Almir Miranda de Andrade Lima</a:t>
            </a:r>
          </a:p>
        </p:txBody>
      </p:sp>
      <p:sp>
        <p:nvSpPr>
          <p:cNvPr id="23" name="Retângulo 22"/>
          <p:cNvSpPr/>
          <p:nvPr/>
        </p:nvSpPr>
        <p:spPr>
          <a:xfrm>
            <a:off x="142844" y="5280811"/>
            <a:ext cx="3000396" cy="577081"/>
          </a:xfrm>
          <a:prstGeom prst="rect">
            <a:avLst/>
          </a:prstGeom>
        </p:spPr>
        <p:txBody>
          <a:bodyPr wrap="square">
            <a:spAutoFit/>
          </a:bodyPr>
          <a:lstStyle/>
          <a:p>
            <a:pPr lvl="0"/>
            <a:r>
              <a:rPr lang="pt-BR" sz="1050" b="1" dirty="0">
                <a:solidFill>
                  <a:prstClr val="black"/>
                </a:solidFill>
                <a:latin typeface="Verdana" pitchFamily="34" charset="0"/>
                <a:ea typeface="Verdana" pitchFamily="34" charset="0"/>
                <a:cs typeface="Verdana" pitchFamily="34" charset="0"/>
              </a:rPr>
              <a:t>Núcleo Regional Rio de Janeiro</a:t>
            </a:r>
            <a:endParaRPr lang="pt-BR" sz="1050" dirty="0">
              <a:solidFill>
                <a:prstClr val="black"/>
              </a:solidFill>
              <a:latin typeface="Verdana" pitchFamily="34" charset="0"/>
              <a:ea typeface="Verdana" pitchFamily="34" charset="0"/>
              <a:cs typeface="Verdana" pitchFamily="34" charset="0"/>
            </a:endParaRPr>
          </a:p>
          <a:p>
            <a:pPr lvl="0"/>
            <a:r>
              <a:rPr lang="pt-BR" sz="1050" b="1" dirty="0">
                <a:solidFill>
                  <a:prstClr val="black"/>
                </a:solidFill>
                <a:latin typeface="Verdana" pitchFamily="34" charset="0"/>
                <a:ea typeface="Verdana" pitchFamily="34" charset="0"/>
                <a:cs typeface="Verdana" pitchFamily="34" charset="0"/>
              </a:rPr>
              <a:t>Coordenador Geral</a:t>
            </a:r>
            <a:br>
              <a:rPr lang="pt-BR" sz="1050" b="1" dirty="0">
                <a:solidFill>
                  <a:prstClr val="black"/>
                </a:solidFill>
                <a:latin typeface="Verdana" pitchFamily="34" charset="0"/>
                <a:ea typeface="Verdana" pitchFamily="34" charset="0"/>
                <a:cs typeface="Verdana" pitchFamily="34" charset="0"/>
              </a:rPr>
            </a:br>
            <a:r>
              <a:rPr lang="pt-BR" sz="1050" dirty="0" err="1">
                <a:solidFill>
                  <a:prstClr val="black"/>
                </a:solidFill>
                <a:latin typeface="Verdana" pitchFamily="34" charset="0"/>
                <a:ea typeface="Verdana" pitchFamily="34" charset="0"/>
                <a:cs typeface="Verdana" pitchFamily="34" charset="0"/>
              </a:rPr>
              <a:t>Alvaci</a:t>
            </a:r>
            <a:r>
              <a:rPr lang="pt-BR" sz="1050" dirty="0">
                <a:solidFill>
                  <a:prstClr val="black"/>
                </a:solidFill>
                <a:latin typeface="Verdana" pitchFamily="34" charset="0"/>
                <a:ea typeface="Verdana" pitchFamily="34" charset="0"/>
                <a:cs typeface="Verdana" pitchFamily="34" charset="0"/>
              </a:rPr>
              <a:t> Ferreira Maciel</a:t>
            </a:r>
          </a:p>
        </p:txBody>
      </p:sp>
      <p:sp>
        <p:nvSpPr>
          <p:cNvPr id="24" name="Retângulo 23"/>
          <p:cNvSpPr/>
          <p:nvPr/>
        </p:nvSpPr>
        <p:spPr>
          <a:xfrm>
            <a:off x="2571736" y="5286388"/>
            <a:ext cx="2714644" cy="577081"/>
          </a:xfrm>
          <a:prstGeom prst="rect">
            <a:avLst/>
          </a:prstGeom>
        </p:spPr>
        <p:txBody>
          <a:bodyPr wrap="square">
            <a:spAutoFit/>
          </a:bodyPr>
          <a:lstStyle/>
          <a:p>
            <a:pPr lvl="0"/>
            <a:r>
              <a:rPr lang="pt-BR" sz="1050" b="1" dirty="0">
                <a:solidFill>
                  <a:prstClr val="black"/>
                </a:solidFill>
                <a:latin typeface="Verdana" pitchFamily="34" charset="0"/>
                <a:ea typeface="Verdana" pitchFamily="34" charset="0"/>
                <a:cs typeface="Verdana" pitchFamily="34" charset="0"/>
              </a:rPr>
              <a:t>Núcleo Regional Salvador</a:t>
            </a:r>
            <a:endParaRPr lang="pt-BR" sz="1050" dirty="0">
              <a:solidFill>
                <a:prstClr val="black"/>
              </a:solidFill>
              <a:latin typeface="Verdana" pitchFamily="34" charset="0"/>
              <a:ea typeface="Verdana" pitchFamily="34" charset="0"/>
              <a:cs typeface="Verdana" pitchFamily="34" charset="0"/>
            </a:endParaRPr>
          </a:p>
          <a:p>
            <a:pPr lvl="0"/>
            <a:r>
              <a:rPr lang="pt-BR" sz="1050" b="1" dirty="0">
                <a:solidFill>
                  <a:prstClr val="black"/>
                </a:solidFill>
                <a:latin typeface="Verdana" pitchFamily="34" charset="0"/>
                <a:ea typeface="Verdana" pitchFamily="34" charset="0"/>
                <a:cs typeface="Verdana" pitchFamily="34" charset="0"/>
              </a:rPr>
              <a:t>Coordenador Geral</a:t>
            </a:r>
            <a:br>
              <a:rPr lang="pt-BR" sz="1050" b="1" dirty="0">
                <a:solidFill>
                  <a:prstClr val="black"/>
                </a:solidFill>
                <a:latin typeface="Verdana" pitchFamily="34" charset="0"/>
                <a:ea typeface="Verdana" pitchFamily="34" charset="0"/>
                <a:cs typeface="Verdana" pitchFamily="34" charset="0"/>
              </a:rPr>
            </a:br>
            <a:r>
              <a:rPr lang="pt-BR" sz="1050" dirty="0">
                <a:solidFill>
                  <a:prstClr val="black"/>
                </a:solidFill>
                <a:latin typeface="Verdana" pitchFamily="34" charset="0"/>
                <a:ea typeface="Verdana" pitchFamily="34" charset="0"/>
                <a:cs typeface="Verdana" pitchFamily="34" charset="0"/>
              </a:rPr>
              <a:t>Paulo Cezar </a:t>
            </a:r>
            <a:r>
              <a:rPr lang="pt-BR" sz="1050" dirty="0" err="1">
                <a:solidFill>
                  <a:prstClr val="black"/>
                </a:solidFill>
                <a:latin typeface="Verdana" pitchFamily="34" charset="0"/>
                <a:ea typeface="Verdana" pitchFamily="34" charset="0"/>
                <a:cs typeface="Verdana" pitchFamily="34" charset="0"/>
              </a:rPr>
              <a:t>Kraychete</a:t>
            </a:r>
            <a:r>
              <a:rPr lang="pt-BR" sz="1050" dirty="0">
                <a:solidFill>
                  <a:prstClr val="black"/>
                </a:solidFill>
                <a:latin typeface="Verdana" pitchFamily="34" charset="0"/>
                <a:ea typeface="Verdana" pitchFamily="34" charset="0"/>
                <a:cs typeface="Verdana" pitchFamily="34" charset="0"/>
              </a:rPr>
              <a:t> e Silva</a:t>
            </a:r>
          </a:p>
        </p:txBody>
      </p:sp>
      <p:sp>
        <p:nvSpPr>
          <p:cNvPr id="25" name="Retângulo 24"/>
          <p:cNvSpPr/>
          <p:nvPr/>
        </p:nvSpPr>
        <p:spPr>
          <a:xfrm>
            <a:off x="5072066" y="5308271"/>
            <a:ext cx="2500330" cy="692497"/>
          </a:xfrm>
          <a:prstGeom prst="rect">
            <a:avLst/>
          </a:prstGeom>
        </p:spPr>
        <p:txBody>
          <a:bodyPr wrap="square">
            <a:spAutoFit/>
          </a:bodyPr>
          <a:lstStyle/>
          <a:p>
            <a:pPr lvl="0"/>
            <a:r>
              <a:rPr lang="pt-BR" sz="1050" b="1" dirty="0">
                <a:solidFill>
                  <a:prstClr val="black"/>
                </a:solidFill>
                <a:latin typeface="Verdana" pitchFamily="34" charset="0"/>
                <a:ea typeface="Verdana" pitchFamily="34" charset="0"/>
                <a:cs typeface="Verdana" pitchFamily="34" charset="0"/>
              </a:rPr>
              <a:t>Núcleo Regional São Paulo</a:t>
            </a:r>
            <a:endParaRPr lang="pt-BR" sz="1050" dirty="0">
              <a:solidFill>
                <a:prstClr val="black"/>
              </a:solidFill>
              <a:latin typeface="Verdana" pitchFamily="34" charset="0"/>
              <a:ea typeface="Verdana" pitchFamily="34" charset="0"/>
              <a:cs typeface="Verdana" pitchFamily="34" charset="0"/>
            </a:endParaRPr>
          </a:p>
          <a:p>
            <a:pPr lvl="0"/>
            <a:r>
              <a:rPr lang="pt-BR" sz="1050" b="1" dirty="0">
                <a:solidFill>
                  <a:prstClr val="black"/>
                </a:solidFill>
                <a:latin typeface="Verdana" pitchFamily="34" charset="0"/>
                <a:ea typeface="Verdana" pitchFamily="34" charset="0"/>
                <a:cs typeface="Verdana" pitchFamily="34" charset="0"/>
              </a:rPr>
              <a:t>Coordenador Geral</a:t>
            </a:r>
            <a:br>
              <a:rPr lang="pt-BR" sz="1050" b="1" dirty="0">
                <a:solidFill>
                  <a:prstClr val="black"/>
                </a:solidFill>
                <a:latin typeface="Verdana" pitchFamily="34" charset="0"/>
                <a:ea typeface="Verdana" pitchFamily="34" charset="0"/>
                <a:cs typeface="Verdana" pitchFamily="34" charset="0"/>
              </a:rPr>
            </a:br>
            <a:r>
              <a:rPr lang="pt-BR" sz="1050" dirty="0">
                <a:solidFill>
                  <a:prstClr val="black"/>
                </a:solidFill>
                <a:latin typeface="Verdana" pitchFamily="34" charset="0"/>
                <a:ea typeface="Verdana" pitchFamily="34" charset="0"/>
                <a:cs typeface="Verdana" pitchFamily="34" charset="0"/>
              </a:rPr>
              <a:t>Douglas Soares Ribeiro</a:t>
            </a:r>
            <a:r>
              <a:rPr lang="pt-BR" b="1" dirty="0">
                <a:solidFill>
                  <a:prstClr val="black"/>
                </a:solidFill>
              </a:rPr>
              <a:t> </a:t>
            </a:r>
          </a:p>
        </p:txBody>
      </p:sp>
      <p:sp>
        <p:nvSpPr>
          <p:cNvPr id="26" name="Retângulo 25"/>
          <p:cNvSpPr/>
          <p:nvPr/>
        </p:nvSpPr>
        <p:spPr>
          <a:xfrm>
            <a:off x="5072066" y="6000768"/>
            <a:ext cx="2214578" cy="577081"/>
          </a:xfrm>
          <a:prstGeom prst="rect">
            <a:avLst/>
          </a:prstGeom>
        </p:spPr>
        <p:txBody>
          <a:bodyPr wrap="square">
            <a:spAutoFit/>
          </a:bodyPr>
          <a:lstStyle/>
          <a:p>
            <a:pPr lvl="0"/>
            <a:r>
              <a:rPr lang="pt-BR" sz="1050" b="1" dirty="0">
                <a:solidFill>
                  <a:prstClr val="black"/>
                </a:solidFill>
                <a:latin typeface="Verdana" pitchFamily="34" charset="0"/>
                <a:ea typeface="Verdana" pitchFamily="34" charset="0"/>
                <a:cs typeface="Verdana" pitchFamily="34" charset="0"/>
              </a:rPr>
              <a:t>Núcleo Regional Curitiba</a:t>
            </a:r>
          </a:p>
          <a:p>
            <a:pPr lvl="0"/>
            <a:r>
              <a:rPr lang="pt-BR" sz="1050" b="1" dirty="0">
                <a:solidFill>
                  <a:prstClr val="black"/>
                </a:solidFill>
                <a:latin typeface="Verdana" pitchFamily="34" charset="0"/>
                <a:ea typeface="Verdana" pitchFamily="34" charset="0"/>
                <a:cs typeface="Verdana" pitchFamily="34" charset="0"/>
              </a:rPr>
              <a:t>Coordenador Geral</a:t>
            </a:r>
            <a:r>
              <a:rPr lang="pt-BR" sz="1050" dirty="0">
                <a:solidFill>
                  <a:prstClr val="black"/>
                </a:solidFill>
                <a:latin typeface="Verdana" pitchFamily="34" charset="0"/>
                <a:ea typeface="Verdana" pitchFamily="34" charset="0"/>
                <a:cs typeface="Verdana" pitchFamily="34" charset="0"/>
              </a:rPr>
              <a:t/>
            </a:r>
            <a:br>
              <a:rPr lang="pt-BR" sz="1050" dirty="0">
                <a:solidFill>
                  <a:prstClr val="black"/>
                </a:solidFill>
                <a:latin typeface="Verdana" pitchFamily="34" charset="0"/>
                <a:ea typeface="Verdana" pitchFamily="34" charset="0"/>
                <a:cs typeface="Verdana" pitchFamily="34" charset="0"/>
              </a:rPr>
            </a:br>
            <a:r>
              <a:rPr lang="pt-BR" sz="1050" dirty="0">
                <a:solidFill>
                  <a:prstClr val="black"/>
                </a:solidFill>
                <a:latin typeface="Verdana" pitchFamily="34" charset="0"/>
                <a:ea typeface="Verdana" pitchFamily="34" charset="0"/>
                <a:cs typeface="Verdana" pitchFamily="34" charset="0"/>
              </a:rPr>
              <a:t>Luis Fernando </a:t>
            </a:r>
            <a:r>
              <a:rPr lang="pt-BR" sz="1050" dirty="0" err="1">
                <a:solidFill>
                  <a:prstClr val="black"/>
                </a:solidFill>
                <a:latin typeface="Verdana" pitchFamily="34" charset="0"/>
                <a:ea typeface="Verdana" pitchFamily="34" charset="0"/>
                <a:cs typeface="Verdana" pitchFamily="34" charset="0"/>
              </a:rPr>
              <a:t>Grocheveski</a:t>
            </a:r>
            <a:endParaRPr lang="pt-BR" sz="1050" dirty="0">
              <a:solidFill>
                <a:prstClr val="black"/>
              </a:solidFill>
              <a:latin typeface="Verdana" pitchFamily="34" charset="0"/>
              <a:ea typeface="Verdana" pitchFamily="34" charset="0"/>
              <a:cs typeface="Verdana" pitchFamily="34" charset="0"/>
            </a:endParaRPr>
          </a:p>
        </p:txBody>
      </p:sp>
      <p:pic>
        <p:nvPicPr>
          <p:cNvPr id="27" name="Picture 2" descr="C:\Users\Secretaria Seeb\Desktop\logo.png"/>
          <p:cNvPicPr>
            <a:picLocks noChangeAspect="1" noChangeArrowheads="1"/>
          </p:cNvPicPr>
          <p:nvPr/>
        </p:nvPicPr>
        <p:blipFill>
          <a:blip r:embed="rId2"/>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481329"/>
            <a:ext cx="8229600" cy="2804928"/>
          </a:xfrm>
        </p:spPr>
        <p:txBody>
          <a:bodyPr>
            <a:normAutofit fontScale="40000" lnSpcReduction="20000"/>
          </a:bodyPr>
          <a:lstStyle/>
          <a:p>
            <a:r>
              <a:rPr lang="pt-BR" sz="4000" dirty="0" smtClean="0">
                <a:latin typeface="Verdana"/>
              </a:rPr>
              <a:t>O Clube de Campo Belém está localizado numa área de 40.000 metros quadrados. Lá os associados podem usufruir de:</a:t>
            </a:r>
          </a:p>
          <a:p>
            <a:pPr>
              <a:buNone/>
            </a:pPr>
            <a:r>
              <a:rPr lang="pt-BR" dirty="0" smtClean="0">
                <a:latin typeface="Verdana"/>
              </a:rPr>
              <a:t/>
            </a:r>
            <a:br>
              <a:rPr lang="pt-BR" dirty="0" smtClean="0">
                <a:latin typeface="Verdana"/>
              </a:rPr>
            </a:br>
            <a:r>
              <a:rPr lang="pt-BR" sz="3400" dirty="0" smtClean="0">
                <a:latin typeface="Verdana"/>
              </a:rPr>
              <a:t>- Piscina</a:t>
            </a:r>
            <a:br>
              <a:rPr lang="pt-BR" sz="3400" dirty="0" smtClean="0">
                <a:latin typeface="Verdana"/>
              </a:rPr>
            </a:br>
            <a:r>
              <a:rPr lang="pt-BR" sz="3400" dirty="0" smtClean="0">
                <a:latin typeface="Verdana"/>
              </a:rPr>
              <a:t>- Área social</a:t>
            </a:r>
            <a:br>
              <a:rPr lang="pt-BR" sz="3400" dirty="0" smtClean="0">
                <a:latin typeface="Verdana"/>
              </a:rPr>
            </a:br>
            <a:r>
              <a:rPr lang="pt-BR" sz="3400" dirty="0" smtClean="0">
                <a:latin typeface="Verdana"/>
              </a:rPr>
              <a:t>- Área para jogos de mesa</a:t>
            </a:r>
            <a:br>
              <a:rPr lang="pt-BR" sz="3400" dirty="0" smtClean="0">
                <a:latin typeface="Verdana"/>
              </a:rPr>
            </a:br>
            <a:r>
              <a:rPr lang="pt-BR" sz="3400" dirty="0" smtClean="0">
                <a:latin typeface="Verdana"/>
              </a:rPr>
              <a:t>- Área de alimentação</a:t>
            </a:r>
            <a:br>
              <a:rPr lang="pt-BR" sz="3400" dirty="0" smtClean="0">
                <a:latin typeface="Verdana"/>
              </a:rPr>
            </a:br>
            <a:r>
              <a:rPr lang="pt-BR" sz="3400" dirty="0" smtClean="0">
                <a:latin typeface="Verdana"/>
              </a:rPr>
              <a:t>- Área de bosque</a:t>
            </a:r>
            <a:br>
              <a:rPr lang="pt-BR" sz="3400" dirty="0" smtClean="0">
                <a:latin typeface="Verdana"/>
              </a:rPr>
            </a:br>
            <a:r>
              <a:rPr lang="pt-BR" sz="3400" dirty="0" smtClean="0">
                <a:latin typeface="Verdana"/>
              </a:rPr>
              <a:t>- Churrasqueiras</a:t>
            </a:r>
            <a:br>
              <a:rPr lang="pt-BR" sz="3400" dirty="0" smtClean="0">
                <a:latin typeface="Verdana"/>
              </a:rPr>
            </a:br>
            <a:r>
              <a:rPr lang="pt-BR" sz="3400" dirty="0" smtClean="0">
                <a:latin typeface="Verdana"/>
              </a:rPr>
              <a:t>- Campo de futebol suíço</a:t>
            </a:r>
            <a:br>
              <a:rPr lang="pt-BR" sz="3400" dirty="0" smtClean="0">
                <a:latin typeface="Verdana"/>
              </a:rPr>
            </a:br>
            <a:r>
              <a:rPr lang="pt-BR" sz="3400" dirty="0" smtClean="0">
                <a:latin typeface="Verdana"/>
              </a:rPr>
              <a:t>- Quadra de vôlei de areia</a:t>
            </a:r>
            <a:br>
              <a:rPr lang="pt-BR" sz="3400" dirty="0" smtClean="0">
                <a:latin typeface="Verdana"/>
              </a:rPr>
            </a:br>
            <a:r>
              <a:rPr lang="pt-BR" sz="3400" dirty="0" smtClean="0">
                <a:latin typeface="Verdana"/>
              </a:rPr>
              <a:t>- Parque infantil</a:t>
            </a:r>
            <a:endParaRPr lang="pt-BR" sz="1200" dirty="0" smtClean="0">
              <a:latin typeface="Verdana"/>
            </a:endParaRPr>
          </a:p>
          <a:p>
            <a:pPr>
              <a:buNone/>
            </a:pPr>
            <a:endParaRPr lang="pt-BR" dirty="0" smtClean="0"/>
          </a:p>
          <a:p>
            <a:pPr>
              <a:buNone/>
            </a:pPr>
            <a:r>
              <a:rPr lang="pt-BR" sz="1100" dirty="0" smtClean="0">
                <a:latin typeface="Verdana" pitchFamily="34" charset="0"/>
                <a:ea typeface="Verdana" pitchFamily="34" charset="0"/>
                <a:cs typeface="Verdana" pitchFamily="34" charset="0"/>
              </a:rPr>
              <a:t/>
            </a:r>
            <a:br>
              <a:rPr lang="pt-BR" sz="1100" dirty="0" smtClean="0">
                <a:latin typeface="Verdana" pitchFamily="34" charset="0"/>
                <a:ea typeface="Verdana" pitchFamily="34" charset="0"/>
                <a:cs typeface="Verdana" pitchFamily="34" charset="0"/>
              </a:rPr>
            </a:br>
            <a:r>
              <a:rPr lang="pt-BR" sz="1100" dirty="0" smtClean="0">
                <a:latin typeface="Verdana" pitchFamily="34" charset="0"/>
                <a:ea typeface="Verdana" pitchFamily="34" charset="0"/>
                <a:cs typeface="Verdana" pitchFamily="34" charset="0"/>
              </a:rPr>
              <a:t/>
            </a:r>
            <a:br>
              <a:rPr lang="pt-BR" sz="1100" dirty="0" smtClean="0">
                <a:latin typeface="Verdana" pitchFamily="34" charset="0"/>
                <a:ea typeface="Verdana" pitchFamily="34" charset="0"/>
                <a:cs typeface="Verdana" pitchFamily="34" charset="0"/>
              </a:rPr>
            </a:br>
            <a:r>
              <a:rPr lang="pt-BR" dirty="0" smtClean="0">
                <a:latin typeface="Verdana"/>
              </a:rPr>
              <a:t/>
            </a:r>
            <a:br>
              <a:rPr lang="pt-BR" dirty="0" smtClean="0">
                <a:latin typeface="Verdana"/>
              </a:rPr>
            </a:br>
            <a:endParaRPr lang="pt-BR" dirty="0" smtClean="0"/>
          </a:p>
          <a:p>
            <a:pPr>
              <a:buNone/>
            </a:pPr>
            <a:endParaRPr lang="pt-BR" dirty="0"/>
          </a:p>
        </p:txBody>
      </p:sp>
      <p:sp>
        <p:nvSpPr>
          <p:cNvPr id="3" name="Título 2"/>
          <p:cNvSpPr>
            <a:spLocks noGrp="1"/>
          </p:cNvSpPr>
          <p:nvPr>
            <p:ph type="title"/>
          </p:nvPr>
        </p:nvSpPr>
        <p:spPr/>
        <p:txBody>
          <a:bodyPr>
            <a:normAutofit fontScale="90000"/>
          </a:bodyPr>
          <a:lstStyle/>
          <a:p>
            <a:r>
              <a:rPr lang="pt-BR" dirty="0" smtClean="0">
                <a:latin typeface="Algerian" pitchFamily="82" charset="0"/>
              </a:rPr>
              <a:t>Núcleo Belém</a:t>
            </a:r>
            <a:r>
              <a:rPr lang="pt-BR" dirty="0" smtClean="0"/>
              <a:t/>
            </a:r>
            <a:br>
              <a:rPr lang="pt-BR" dirty="0" smtClean="0"/>
            </a:br>
            <a:endParaRPr lang="pt-BR" dirty="0"/>
          </a:p>
        </p:txBody>
      </p:sp>
      <p:pic>
        <p:nvPicPr>
          <p:cNvPr id="3078" name="Picture 6" descr="C:\Users\Secretaria Seeb\Desktop\e96fe378c278ccd99a6edb12454b5844.jpg"/>
          <p:cNvPicPr>
            <a:picLocks noChangeAspect="1" noChangeArrowheads="1"/>
          </p:cNvPicPr>
          <p:nvPr/>
        </p:nvPicPr>
        <p:blipFill>
          <a:blip r:embed="rId2"/>
          <a:srcRect/>
          <a:stretch>
            <a:fillRect/>
          </a:stretch>
        </p:blipFill>
        <p:spPr bwMode="auto">
          <a:xfrm rot="467035">
            <a:off x="5187875" y="4608037"/>
            <a:ext cx="2771046" cy="1898680"/>
          </a:xfrm>
          <a:prstGeom prst="rect">
            <a:avLst/>
          </a:prstGeom>
          <a:noFill/>
        </p:spPr>
      </p:pic>
      <p:pic>
        <p:nvPicPr>
          <p:cNvPr id="3079" name="Picture 7" descr="C:\Users\Secretaria Seeb\Desktop\1ec9a92484b94cdfa9837a68395c4220.jpg"/>
          <p:cNvPicPr>
            <a:picLocks noChangeAspect="1" noChangeArrowheads="1"/>
          </p:cNvPicPr>
          <p:nvPr/>
        </p:nvPicPr>
        <p:blipFill>
          <a:blip r:embed="rId3"/>
          <a:srcRect/>
          <a:stretch>
            <a:fillRect/>
          </a:stretch>
        </p:blipFill>
        <p:spPr bwMode="auto">
          <a:xfrm rot="20320834">
            <a:off x="4879855" y="3218192"/>
            <a:ext cx="2718284" cy="1812189"/>
          </a:xfrm>
          <a:prstGeom prst="rect">
            <a:avLst/>
          </a:prstGeom>
          <a:noFill/>
        </p:spPr>
      </p:pic>
      <p:pic>
        <p:nvPicPr>
          <p:cNvPr id="3081" name="Picture 9" descr="C:\Users\Secretaria Seeb\Desktop\thumb.php1.jpg"/>
          <p:cNvPicPr>
            <a:picLocks noChangeAspect="1" noChangeArrowheads="1"/>
          </p:cNvPicPr>
          <p:nvPr/>
        </p:nvPicPr>
        <p:blipFill>
          <a:blip r:embed="rId4"/>
          <a:srcRect/>
          <a:stretch>
            <a:fillRect/>
          </a:stretch>
        </p:blipFill>
        <p:spPr bwMode="auto">
          <a:xfrm rot="1764155">
            <a:off x="5031365" y="2112507"/>
            <a:ext cx="1315524" cy="1052419"/>
          </a:xfrm>
          <a:prstGeom prst="rect">
            <a:avLst/>
          </a:prstGeom>
          <a:noFill/>
        </p:spPr>
      </p:pic>
      <p:pic>
        <p:nvPicPr>
          <p:cNvPr id="3082" name="Picture 10" descr="C:\Users\Secretaria Seeb\Desktop\thumb.php.jpg"/>
          <p:cNvPicPr>
            <a:picLocks noChangeAspect="1" noChangeArrowheads="1"/>
          </p:cNvPicPr>
          <p:nvPr/>
        </p:nvPicPr>
        <p:blipFill>
          <a:blip r:embed="rId5"/>
          <a:srcRect/>
          <a:stretch>
            <a:fillRect/>
          </a:stretch>
        </p:blipFill>
        <p:spPr bwMode="auto">
          <a:xfrm rot="440329">
            <a:off x="3653767" y="2605891"/>
            <a:ext cx="1742578" cy="1394062"/>
          </a:xfrm>
          <a:prstGeom prst="rect">
            <a:avLst/>
          </a:prstGeom>
          <a:noFill/>
        </p:spPr>
      </p:pic>
      <p:pic>
        <p:nvPicPr>
          <p:cNvPr id="14" name="Picture 2" descr="C:\Users\Secretaria Seeb\Desktop\logo.png"/>
          <p:cNvPicPr>
            <a:picLocks noChangeAspect="1" noChangeArrowheads="1"/>
          </p:cNvPicPr>
          <p:nvPr/>
        </p:nvPicPr>
        <p:blipFill>
          <a:blip r:embed="rId6"/>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algn="just">
              <a:buNone/>
            </a:pPr>
            <a:r>
              <a:rPr lang="pt-BR" sz="1600" dirty="0" smtClean="0">
                <a:latin typeface="Verdana" pitchFamily="34" charset="0"/>
                <a:ea typeface="Verdana" pitchFamily="34" charset="0"/>
                <a:cs typeface="Verdana" pitchFamily="34" charset="0"/>
              </a:rPr>
              <a:t>   O Clube de Campo Belo Horizonte está situado em área de aproximadamente 15.150 metros quadrados. Conta com boa infra estrutura para os associados. Lá você pode encontrar:</a:t>
            </a:r>
          </a:p>
          <a:p>
            <a:pPr>
              <a:buNone/>
            </a:pPr>
            <a:r>
              <a:rPr lang="pt-BR" sz="1600" dirty="0" smtClean="0"/>
              <a:t/>
            </a:r>
            <a:br>
              <a:rPr lang="pt-BR" sz="1600" dirty="0" smtClean="0"/>
            </a:br>
            <a:r>
              <a:rPr lang="pt-BR" sz="1400" dirty="0" smtClean="0">
                <a:latin typeface="Verdana" pitchFamily="34" charset="0"/>
                <a:ea typeface="Verdana" pitchFamily="34" charset="0"/>
                <a:cs typeface="Verdana" pitchFamily="34" charset="0"/>
              </a:rPr>
              <a:t>- Piscinas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social</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para jogos de mesa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alimentação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Campo de futebol Suíço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 de tênis em saibro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 de peteca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 poliesportiva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Sauna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Parque infantil</a:t>
            </a:r>
            <a:endParaRPr lang="pt-BR" sz="1600" dirty="0">
              <a:latin typeface="Verdana" pitchFamily="34" charset="0"/>
              <a:ea typeface="Verdana" pitchFamily="34" charset="0"/>
              <a:cs typeface="Verdana" pitchFamily="34" charset="0"/>
            </a:endParaRPr>
          </a:p>
        </p:txBody>
      </p:sp>
      <p:sp>
        <p:nvSpPr>
          <p:cNvPr id="3" name="Título 2"/>
          <p:cNvSpPr>
            <a:spLocks noGrp="1"/>
          </p:cNvSpPr>
          <p:nvPr>
            <p:ph type="title"/>
          </p:nvPr>
        </p:nvSpPr>
        <p:spPr/>
        <p:txBody>
          <a:bodyPr>
            <a:normAutofit fontScale="90000"/>
          </a:bodyPr>
          <a:lstStyle/>
          <a:p>
            <a:r>
              <a:rPr lang="pt-BR" dirty="0" smtClean="0">
                <a:latin typeface="Algerian" pitchFamily="82" charset="0"/>
              </a:rPr>
              <a:t>Núcleo Belo Horizonte</a:t>
            </a:r>
            <a:r>
              <a:rPr lang="pt-BR" dirty="0" smtClean="0"/>
              <a:t/>
            </a:r>
            <a:br>
              <a:rPr lang="pt-BR" dirty="0" smtClean="0"/>
            </a:br>
            <a:endParaRPr lang="pt-BR" dirty="0"/>
          </a:p>
        </p:txBody>
      </p:sp>
      <p:pic>
        <p:nvPicPr>
          <p:cNvPr id="4098" name="Picture 2" descr="C:\Users\Secretaria Seeb\Desktop\24d9186aa5313d855dd86969763db812.jpg"/>
          <p:cNvPicPr>
            <a:picLocks noChangeAspect="1" noChangeArrowheads="1"/>
          </p:cNvPicPr>
          <p:nvPr/>
        </p:nvPicPr>
        <p:blipFill>
          <a:blip r:embed="rId2"/>
          <a:srcRect/>
          <a:stretch>
            <a:fillRect/>
          </a:stretch>
        </p:blipFill>
        <p:spPr bwMode="auto">
          <a:xfrm rot="20119304">
            <a:off x="4275512" y="2712011"/>
            <a:ext cx="2726694" cy="1571636"/>
          </a:xfrm>
          <a:prstGeom prst="rect">
            <a:avLst/>
          </a:prstGeom>
          <a:noFill/>
        </p:spPr>
      </p:pic>
      <p:pic>
        <p:nvPicPr>
          <p:cNvPr id="4099" name="Picture 3" descr="C:\Users\Secretaria Seeb\Desktop\thumb.php2.jpg"/>
          <p:cNvPicPr>
            <a:picLocks noChangeAspect="1" noChangeArrowheads="1"/>
          </p:cNvPicPr>
          <p:nvPr/>
        </p:nvPicPr>
        <p:blipFill>
          <a:blip r:embed="rId3"/>
          <a:srcRect/>
          <a:stretch>
            <a:fillRect/>
          </a:stretch>
        </p:blipFill>
        <p:spPr bwMode="auto">
          <a:xfrm rot="19683420">
            <a:off x="5488664" y="4804132"/>
            <a:ext cx="1488285" cy="1190628"/>
          </a:xfrm>
          <a:prstGeom prst="rect">
            <a:avLst/>
          </a:prstGeom>
          <a:noFill/>
        </p:spPr>
      </p:pic>
      <p:pic>
        <p:nvPicPr>
          <p:cNvPr id="4100" name="Picture 4" descr="C:\Users\Secretaria Seeb\Desktop\thumb.php.jpg"/>
          <p:cNvPicPr>
            <a:picLocks noChangeAspect="1" noChangeArrowheads="1"/>
          </p:cNvPicPr>
          <p:nvPr/>
        </p:nvPicPr>
        <p:blipFill>
          <a:blip r:embed="rId4"/>
          <a:srcRect/>
          <a:stretch>
            <a:fillRect/>
          </a:stretch>
        </p:blipFill>
        <p:spPr bwMode="auto">
          <a:xfrm rot="809554">
            <a:off x="6166380" y="3865138"/>
            <a:ext cx="1404242" cy="973433"/>
          </a:xfrm>
          <a:prstGeom prst="rect">
            <a:avLst/>
          </a:prstGeom>
          <a:noFill/>
        </p:spPr>
      </p:pic>
      <p:pic>
        <p:nvPicPr>
          <p:cNvPr id="7" name="Picture 2" descr="C:\Users\Secretaria Seeb\Desktop\logo.png"/>
          <p:cNvPicPr>
            <a:picLocks noChangeAspect="1" noChangeArrowheads="1"/>
          </p:cNvPicPr>
          <p:nvPr/>
        </p:nvPicPr>
        <p:blipFill>
          <a:blip r:embed="rId5"/>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spTree>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algn="just">
              <a:buNone/>
            </a:pPr>
            <a:r>
              <a:rPr lang="pt-BR" sz="1600" dirty="0" smtClean="0">
                <a:latin typeface="Verdana" pitchFamily="34" charset="0"/>
                <a:ea typeface="Verdana" pitchFamily="34" charset="0"/>
                <a:cs typeface="Verdana" pitchFamily="34" charset="0"/>
              </a:rPr>
              <a:t>   O Clube de Campo da AB em Blumenau conta com uma boa infra estrutura implantada num terreno de aproximadamente 3.980 metros quadrados. Lá estão a disposição dos associados:</a:t>
            </a:r>
          </a:p>
          <a:p>
            <a:pPr algn="just">
              <a:buNone/>
            </a:pPr>
            <a:endParaRPr lang="pt-BR" sz="1600" dirty="0" smtClean="0">
              <a:latin typeface="Verdana" pitchFamily="34" charset="0"/>
              <a:ea typeface="Verdana" pitchFamily="34" charset="0"/>
              <a:cs typeface="Verdana" pitchFamily="34" charset="0"/>
            </a:endParaRPr>
          </a:p>
          <a:p>
            <a:pPr>
              <a:buNone/>
            </a:pPr>
            <a:r>
              <a:rPr lang="pt-BR" sz="1400" dirty="0" smtClean="0">
                <a:latin typeface="Verdana" pitchFamily="34" charset="0"/>
                <a:ea typeface="Verdana" pitchFamily="34" charset="0"/>
                <a:cs typeface="Verdana" pitchFamily="34" charset="0"/>
              </a:rPr>
              <a:t>     - Área social</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Churrasqueiras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 poliesportiva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Canchas de bocha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para jogos de mesa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alimentação</a:t>
            </a:r>
            <a:endParaRPr lang="pt-BR" sz="1400" dirty="0">
              <a:latin typeface="Verdana" pitchFamily="34" charset="0"/>
              <a:ea typeface="Verdana" pitchFamily="34" charset="0"/>
              <a:cs typeface="Verdana" pitchFamily="34" charset="0"/>
            </a:endParaRPr>
          </a:p>
        </p:txBody>
      </p:sp>
      <p:sp>
        <p:nvSpPr>
          <p:cNvPr id="3" name="Título 2"/>
          <p:cNvSpPr>
            <a:spLocks noGrp="1"/>
          </p:cNvSpPr>
          <p:nvPr>
            <p:ph type="title"/>
          </p:nvPr>
        </p:nvSpPr>
        <p:spPr/>
        <p:txBody>
          <a:bodyPr>
            <a:normAutofit fontScale="90000"/>
          </a:bodyPr>
          <a:lstStyle/>
          <a:p>
            <a:r>
              <a:rPr lang="pt-BR" dirty="0" smtClean="0">
                <a:latin typeface="Algerian" pitchFamily="82" charset="0"/>
              </a:rPr>
              <a:t>Núcleo Blumenau</a:t>
            </a:r>
            <a:r>
              <a:rPr lang="pt-BR" dirty="0" smtClean="0"/>
              <a:t/>
            </a:r>
            <a:br>
              <a:rPr lang="pt-BR" dirty="0" smtClean="0"/>
            </a:br>
            <a:endParaRPr lang="pt-BR" dirty="0"/>
          </a:p>
        </p:txBody>
      </p:sp>
      <p:pic>
        <p:nvPicPr>
          <p:cNvPr id="5123" name="Picture 3" descr="C:\Users\Secretaria Seeb\Desktop\abblumenau.JPG"/>
          <p:cNvPicPr>
            <a:picLocks noChangeAspect="1" noChangeArrowheads="1"/>
          </p:cNvPicPr>
          <p:nvPr/>
        </p:nvPicPr>
        <p:blipFill>
          <a:blip r:embed="rId2"/>
          <a:srcRect/>
          <a:stretch>
            <a:fillRect/>
          </a:stretch>
        </p:blipFill>
        <p:spPr bwMode="auto">
          <a:xfrm rot="1991966">
            <a:off x="4436871" y="2570177"/>
            <a:ext cx="2921935" cy="1943087"/>
          </a:xfrm>
          <a:prstGeom prst="rect">
            <a:avLst/>
          </a:prstGeom>
          <a:noFill/>
        </p:spPr>
      </p:pic>
      <p:pic>
        <p:nvPicPr>
          <p:cNvPr id="5125" name="Picture 5" descr="C:\Users\Secretaria Seeb\Desktop\thumb.php6.jpg"/>
          <p:cNvPicPr>
            <a:picLocks noChangeAspect="1" noChangeArrowheads="1"/>
          </p:cNvPicPr>
          <p:nvPr/>
        </p:nvPicPr>
        <p:blipFill>
          <a:blip r:embed="rId3"/>
          <a:srcRect/>
          <a:stretch>
            <a:fillRect/>
          </a:stretch>
        </p:blipFill>
        <p:spPr bwMode="auto">
          <a:xfrm>
            <a:off x="6000760" y="4714884"/>
            <a:ext cx="1357322" cy="1143008"/>
          </a:xfrm>
          <a:prstGeom prst="rect">
            <a:avLst/>
          </a:prstGeom>
          <a:noFill/>
        </p:spPr>
      </p:pic>
      <p:pic>
        <p:nvPicPr>
          <p:cNvPr id="5126" name="Picture 6" descr="C:\Users\Secretaria Seeb\Desktop\thumb.php.jpg"/>
          <p:cNvPicPr>
            <a:picLocks noChangeAspect="1" noChangeArrowheads="1"/>
          </p:cNvPicPr>
          <p:nvPr/>
        </p:nvPicPr>
        <p:blipFill>
          <a:blip r:embed="rId4"/>
          <a:srcRect/>
          <a:stretch>
            <a:fillRect/>
          </a:stretch>
        </p:blipFill>
        <p:spPr bwMode="auto">
          <a:xfrm>
            <a:off x="3857620" y="4214818"/>
            <a:ext cx="1785950" cy="1428760"/>
          </a:xfrm>
          <a:prstGeom prst="rect">
            <a:avLst/>
          </a:prstGeom>
          <a:noFill/>
        </p:spPr>
      </p:pic>
      <p:pic>
        <p:nvPicPr>
          <p:cNvPr id="5127" name="Picture 7" descr="C:\Users\Secretaria Seeb\Desktop\thumb.php2.jpg"/>
          <p:cNvPicPr>
            <a:picLocks noChangeAspect="1" noChangeArrowheads="1"/>
          </p:cNvPicPr>
          <p:nvPr/>
        </p:nvPicPr>
        <p:blipFill>
          <a:blip r:embed="rId5"/>
          <a:srcRect/>
          <a:stretch>
            <a:fillRect/>
          </a:stretch>
        </p:blipFill>
        <p:spPr bwMode="auto">
          <a:xfrm>
            <a:off x="7215206" y="3071810"/>
            <a:ext cx="1524004" cy="1262066"/>
          </a:xfrm>
          <a:prstGeom prst="rect">
            <a:avLst/>
          </a:prstGeom>
          <a:noFill/>
        </p:spPr>
      </p:pic>
      <p:pic>
        <p:nvPicPr>
          <p:cNvPr id="10" name="Picture 2" descr="C:\Users\Secretaria Seeb\Desktop\logo.png"/>
          <p:cNvPicPr>
            <a:picLocks noChangeAspect="1" noChangeArrowheads="1"/>
          </p:cNvPicPr>
          <p:nvPr/>
        </p:nvPicPr>
        <p:blipFill>
          <a:blip r:embed="rId6"/>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spTree>
  </p:cSld>
  <p:clrMapOvr>
    <a:masterClrMapping/>
  </p:clrMapOvr>
  <p:transition spd="med">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pt-BR" sz="1600" b="1" dirty="0" smtClean="0">
                <a:latin typeface="Verdana" pitchFamily="34" charset="0"/>
                <a:ea typeface="Verdana" pitchFamily="34" charset="0"/>
                <a:cs typeface="Verdana" pitchFamily="34" charset="0"/>
              </a:rPr>
              <a:t>O Clube de Campo Brasília está situado numa área de 20.000 metros quadrados. Conta com boa infra estrutura onde os associados podem usufruir de:</a:t>
            </a:r>
          </a:p>
          <a:p>
            <a:pPr>
              <a:buNone/>
            </a:pPr>
            <a:endParaRPr lang="pt-BR" sz="1600" dirty="0" smtClean="0">
              <a:latin typeface="Verdana" pitchFamily="34" charset="0"/>
              <a:ea typeface="Verdana" pitchFamily="34" charset="0"/>
              <a:cs typeface="Verdana" pitchFamily="34" charset="0"/>
            </a:endParaRPr>
          </a:p>
          <a:p>
            <a:r>
              <a:rPr lang="pt-BR" sz="1400" dirty="0" smtClean="0">
                <a:latin typeface="Verdana" pitchFamily="34" charset="0"/>
                <a:ea typeface="Verdana" pitchFamily="34" charset="0"/>
                <a:cs typeface="Verdana" pitchFamily="34" charset="0"/>
              </a:rPr>
              <a:t>- Salão social</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Piscinas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Churrasqueiras</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Campo de futebol oficial</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Campo de futebol de areia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Quadra poliesportiva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para jogos de mesa</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Área de alimentação</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Parque infantil</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 Sauna</a:t>
            </a:r>
          </a:p>
          <a:p>
            <a:pPr>
              <a:buNone/>
            </a:pPr>
            <a:endParaRPr lang="pt-BR" dirty="0"/>
          </a:p>
        </p:txBody>
      </p:sp>
      <p:sp>
        <p:nvSpPr>
          <p:cNvPr id="3" name="Título 2"/>
          <p:cNvSpPr>
            <a:spLocks noGrp="1"/>
          </p:cNvSpPr>
          <p:nvPr>
            <p:ph type="title"/>
          </p:nvPr>
        </p:nvSpPr>
        <p:spPr/>
        <p:txBody>
          <a:bodyPr>
            <a:normAutofit fontScale="90000"/>
          </a:bodyPr>
          <a:lstStyle/>
          <a:p>
            <a:r>
              <a:rPr lang="pt-BR" dirty="0" smtClean="0">
                <a:latin typeface="Algerian" pitchFamily="82" charset="0"/>
              </a:rPr>
              <a:t>Núcleo Brasília</a:t>
            </a:r>
            <a:r>
              <a:rPr lang="pt-BR" dirty="0" smtClean="0"/>
              <a:t/>
            </a:r>
            <a:br>
              <a:rPr lang="pt-BR" dirty="0" smtClean="0"/>
            </a:br>
            <a:endParaRPr lang="pt-BR" dirty="0"/>
          </a:p>
        </p:txBody>
      </p:sp>
      <p:pic>
        <p:nvPicPr>
          <p:cNvPr id="6146" name="Picture 2" descr="C:\Users\Secretaria Seeb\Desktop\thumb.php.jpg"/>
          <p:cNvPicPr>
            <a:picLocks noChangeAspect="1" noChangeArrowheads="1"/>
          </p:cNvPicPr>
          <p:nvPr/>
        </p:nvPicPr>
        <p:blipFill>
          <a:blip r:embed="rId2"/>
          <a:srcRect/>
          <a:stretch>
            <a:fillRect/>
          </a:stretch>
        </p:blipFill>
        <p:spPr bwMode="auto">
          <a:xfrm>
            <a:off x="6357950" y="3857629"/>
            <a:ext cx="1428760" cy="1143008"/>
          </a:xfrm>
          <a:prstGeom prst="rect">
            <a:avLst/>
          </a:prstGeom>
          <a:noFill/>
        </p:spPr>
      </p:pic>
      <p:pic>
        <p:nvPicPr>
          <p:cNvPr id="6147" name="Picture 3" descr="C:\Users\Secretaria Seeb\Desktop\Bras.jpg"/>
          <p:cNvPicPr>
            <a:picLocks noChangeAspect="1" noChangeArrowheads="1"/>
          </p:cNvPicPr>
          <p:nvPr/>
        </p:nvPicPr>
        <p:blipFill>
          <a:blip r:embed="rId3"/>
          <a:srcRect/>
          <a:stretch>
            <a:fillRect/>
          </a:stretch>
        </p:blipFill>
        <p:spPr bwMode="auto">
          <a:xfrm>
            <a:off x="4429124" y="2571744"/>
            <a:ext cx="2381267" cy="1785950"/>
          </a:xfrm>
          <a:prstGeom prst="rect">
            <a:avLst/>
          </a:prstGeom>
          <a:noFill/>
        </p:spPr>
      </p:pic>
      <p:pic>
        <p:nvPicPr>
          <p:cNvPr id="6" name="Picture 2" descr="C:\Users\Secretaria Seeb\Desktop\logo.png"/>
          <p:cNvPicPr>
            <a:picLocks noChangeAspect="1" noChangeArrowheads="1"/>
          </p:cNvPicPr>
          <p:nvPr/>
        </p:nvPicPr>
        <p:blipFill>
          <a:blip r:embed="rId4"/>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481329"/>
            <a:ext cx="8229600" cy="2590613"/>
          </a:xfrm>
        </p:spPr>
        <p:txBody>
          <a:bodyPr>
            <a:normAutofit/>
          </a:bodyPr>
          <a:lstStyle/>
          <a:p>
            <a:pPr algn="just"/>
            <a:r>
              <a:rPr lang="pt-BR" sz="1400" dirty="0" smtClean="0">
                <a:latin typeface="Verdana" pitchFamily="34" charset="0"/>
                <a:ea typeface="Verdana" pitchFamily="34" charset="0"/>
                <a:cs typeface="Verdana" pitchFamily="34" charset="0"/>
              </a:rPr>
              <a:t>O Camping Guaratuba está situado numa área de 12.000 metros quadrados em frente ao mar na praia de Guaratuba no Paraná. Conta com instalações e infra estrutura para 98 barracas e estacionamento para 55 carros.</a:t>
            </a:r>
          </a:p>
          <a:p>
            <a:pPr algn="just">
              <a:buNone/>
            </a:pPr>
            <a:endParaRPr lang="pt-BR" sz="1400" dirty="0" smtClean="0">
              <a:latin typeface="Verdana" pitchFamily="34" charset="0"/>
              <a:ea typeface="Verdana" pitchFamily="34" charset="0"/>
              <a:cs typeface="Verdana" pitchFamily="34" charset="0"/>
            </a:endParaRPr>
          </a:p>
          <a:p>
            <a:pPr algn="just"/>
            <a:r>
              <a:rPr lang="pt-BR" sz="1400" dirty="0" smtClean="0">
                <a:latin typeface="Verdana" pitchFamily="34" charset="0"/>
                <a:ea typeface="Verdana" pitchFamily="34" charset="0"/>
                <a:cs typeface="Verdana" pitchFamily="34" charset="0"/>
              </a:rPr>
              <a:t>Lá os associados podem usufruir de salão social, lanchonete, salão de jogos, 12 churrasqueiras cobertas, local para lavar louça e roupa e 4 vestiários.</a:t>
            </a:r>
          </a:p>
          <a:p>
            <a:pPr algn="just">
              <a:buNone/>
            </a:pPr>
            <a:r>
              <a:rPr lang="pt-BR" sz="1400" dirty="0" smtClean="0">
                <a:latin typeface="Verdana" pitchFamily="34" charset="0"/>
                <a:ea typeface="Verdana" pitchFamily="34" charset="0"/>
                <a:cs typeface="Verdana" pitchFamily="34" charset="0"/>
              </a:rPr>
              <a:t/>
            </a:r>
            <a:br>
              <a:rPr lang="pt-BR" sz="1400" dirty="0" smtClean="0">
                <a:latin typeface="Verdana" pitchFamily="34" charset="0"/>
                <a:ea typeface="Verdana" pitchFamily="34" charset="0"/>
                <a:cs typeface="Verdana" pitchFamily="34" charset="0"/>
              </a:rPr>
            </a:br>
            <a:r>
              <a:rPr lang="pt-BR" sz="1400" dirty="0" smtClean="0">
                <a:latin typeface="Verdana" pitchFamily="34" charset="0"/>
                <a:ea typeface="Verdana" pitchFamily="34" charset="0"/>
                <a:cs typeface="Verdana" pitchFamily="34" charset="0"/>
              </a:rPr>
              <a:t>Para a utilização do Camping Guaratuba é necessária a reserva antecipada.</a:t>
            </a:r>
          </a:p>
          <a:p>
            <a:pPr algn="just"/>
            <a:r>
              <a:rPr lang="pt-BR" sz="1400" dirty="0" smtClean="0">
                <a:latin typeface="Verdana" pitchFamily="34" charset="0"/>
                <a:ea typeface="Verdana" pitchFamily="34" charset="0"/>
                <a:cs typeface="Verdana" pitchFamily="34" charset="0"/>
              </a:rPr>
              <a:t>Solicite o formulário de reserva pelo telefone 41 3521-5449 ou através do e-mail </a:t>
            </a:r>
            <a:r>
              <a:rPr lang="pt-BR" sz="1400" dirty="0" smtClean="0">
                <a:latin typeface="Verdana" pitchFamily="34" charset="0"/>
                <a:ea typeface="Verdana" pitchFamily="34" charset="0"/>
                <a:cs typeface="Verdana" pitchFamily="34" charset="0"/>
                <a:hlinkClick r:id="rId2"/>
              </a:rPr>
              <a:t>abrecepcao@terra.com.br</a:t>
            </a:r>
            <a:r>
              <a:rPr lang="pt-BR" sz="1400" dirty="0" smtClean="0">
                <a:latin typeface="Verdana" pitchFamily="34" charset="0"/>
                <a:ea typeface="Verdana" pitchFamily="34" charset="0"/>
                <a:cs typeface="Verdana" pitchFamily="34" charset="0"/>
              </a:rPr>
              <a:t>.</a:t>
            </a:r>
          </a:p>
          <a:p>
            <a:pPr>
              <a:buNone/>
            </a:pPr>
            <a:endParaRPr lang="pt-BR" dirty="0"/>
          </a:p>
        </p:txBody>
      </p:sp>
      <p:sp>
        <p:nvSpPr>
          <p:cNvPr id="3" name="Título 2"/>
          <p:cNvSpPr>
            <a:spLocks noGrp="1"/>
          </p:cNvSpPr>
          <p:nvPr>
            <p:ph type="title"/>
          </p:nvPr>
        </p:nvSpPr>
        <p:spPr/>
        <p:txBody>
          <a:bodyPr>
            <a:normAutofit fontScale="90000"/>
          </a:bodyPr>
          <a:lstStyle/>
          <a:p>
            <a:r>
              <a:rPr lang="pt-BR" dirty="0" smtClean="0">
                <a:latin typeface="Algerian" pitchFamily="82" charset="0"/>
              </a:rPr>
              <a:t>Camping Guaratuba</a:t>
            </a:r>
            <a:r>
              <a:rPr lang="pt-BR" dirty="0" smtClean="0"/>
              <a:t/>
            </a:r>
            <a:br>
              <a:rPr lang="pt-BR" dirty="0" smtClean="0"/>
            </a:br>
            <a:endParaRPr lang="pt-BR" dirty="0"/>
          </a:p>
        </p:txBody>
      </p:sp>
      <p:pic>
        <p:nvPicPr>
          <p:cNvPr id="7170" name="Picture 2" descr="C:\Users\Secretaria Seeb\Desktop\Guaratuba01.JPG"/>
          <p:cNvPicPr>
            <a:picLocks noChangeAspect="1" noChangeArrowheads="1"/>
          </p:cNvPicPr>
          <p:nvPr/>
        </p:nvPicPr>
        <p:blipFill>
          <a:blip r:embed="rId3"/>
          <a:srcRect/>
          <a:stretch>
            <a:fillRect/>
          </a:stretch>
        </p:blipFill>
        <p:spPr bwMode="auto">
          <a:xfrm>
            <a:off x="5214942" y="4572008"/>
            <a:ext cx="1928774" cy="1446581"/>
          </a:xfrm>
          <a:prstGeom prst="rect">
            <a:avLst/>
          </a:prstGeom>
          <a:noFill/>
        </p:spPr>
      </p:pic>
      <p:pic>
        <p:nvPicPr>
          <p:cNvPr id="7171" name="Picture 3" descr="C:\Users\Secretaria Seeb\Desktop\thumb.php5.jpg"/>
          <p:cNvPicPr>
            <a:picLocks noChangeAspect="1" noChangeArrowheads="1"/>
          </p:cNvPicPr>
          <p:nvPr/>
        </p:nvPicPr>
        <p:blipFill>
          <a:blip r:embed="rId4"/>
          <a:srcRect/>
          <a:stretch>
            <a:fillRect/>
          </a:stretch>
        </p:blipFill>
        <p:spPr bwMode="auto">
          <a:xfrm>
            <a:off x="857224" y="4214818"/>
            <a:ext cx="1952632" cy="1276354"/>
          </a:xfrm>
          <a:prstGeom prst="rect">
            <a:avLst/>
          </a:prstGeom>
          <a:noFill/>
        </p:spPr>
      </p:pic>
      <p:pic>
        <p:nvPicPr>
          <p:cNvPr id="7172" name="Picture 4" descr="C:\Users\Secretaria Seeb\Desktop\thumb.php2.jpg"/>
          <p:cNvPicPr>
            <a:picLocks noChangeAspect="1" noChangeArrowheads="1"/>
          </p:cNvPicPr>
          <p:nvPr/>
        </p:nvPicPr>
        <p:blipFill>
          <a:blip r:embed="rId5"/>
          <a:srcRect/>
          <a:stretch>
            <a:fillRect/>
          </a:stretch>
        </p:blipFill>
        <p:spPr bwMode="auto">
          <a:xfrm>
            <a:off x="2428860" y="4929198"/>
            <a:ext cx="1785950" cy="1428760"/>
          </a:xfrm>
          <a:prstGeom prst="rect">
            <a:avLst/>
          </a:prstGeom>
          <a:noFill/>
        </p:spPr>
      </p:pic>
      <p:pic>
        <p:nvPicPr>
          <p:cNvPr id="7173" name="Picture 5" descr="C:\Users\Secretaria Seeb\Desktop\thumb.php1.jpg"/>
          <p:cNvPicPr>
            <a:picLocks noChangeAspect="1" noChangeArrowheads="1"/>
          </p:cNvPicPr>
          <p:nvPr/>
        </p:nvPicPr>
        <p:blipFill>
          <a:blip r:embed="rId6"/>
          <a:srcRect/>
          <a:stretch>
            <a:fillRect/>
          </a:stretch>
        </p:blipFill>
        <p:spPr bwMode="auto">
          <a:xfrm>
            <a:off x="3714744" y="4071942"/>
            <a:ext cx="1714512" cy="1371610"/>
          </a:xfrm>
          <a:prstGeom prst="rect">
            <a:avLst/>
          </a:prstGeom>
          <a:noFill/>
        </p:spPr>
      </p:pic>
      <p:pic>
        <p:nvPicPr>
          <p:cNvPr id="7174" name="Picture 6" descr="C:\Users\Secretaria Seeb\Desktop\DSC02899_1.JPG"/>
          <p:cNvPicPr>
            <a:picLocks noChangeAspect="1" noChangeArrowheads="1"/>
          </p:cNvPicPr>
          <p:nvPr/>
        </p:nvPicPr>
        <p:blipFill>
          <a:blip r:embed="rId7" cstate="print"/>
          <a:srcRect/>
          <a:stretch>
            <a:fillRect/>
          </a:stretch>
        </p:blipFill>
        <p:spPr bwMode="auto">
          <a:xfrm>
            <a:off x="6715140" y="3786190"/>
            <a:ext cx="1981163" cy="1485872"/>
          </a:xfrm>
          <a:prstGeom prst="rect">
            <a:avLst/>
          </a:prstGeom>
          <a:noFill/>
        </p:spPr>
      </p:pic>
      <p:pic>
        <p:nvPicPr>
          <p:cNvPr id="9" name="Picture 2" descr="C:\Users\Secretaria Seeb\Desktop\logo.png"/>
          <p:cNvPicPr>
            <a:picLocks noChangeAspect="1" noChangeArrowheads="1"/>
          </p:cNvPicPr>
          <p:nvPr/>
        </p:nvPicPr>
        <p:blipFill>
          <a:blip r:embed="rId8"/>
          <a:stretch>
            <a:fillRect/>
          </a:stretch>
        </p:blipFill>
        <p:spPr bwMode="auto">
          <a:xfrm>
            <a:off x="8001024" y="5572140"/>
            <a:ext cx="838206" cy="1000132"/>
          </a:xfrm>
          <a:prstGeom prst="rect">
            <a:avLst/>
          </a:prstGeom>
          <a:noFill/>
          <a:ln>
            <a:noFill/>
          </a:ln>
          <a:effectLst>
            <a:innerShdw blurRad="63500" dist="50800" dir="13500000">
              <a:prstClr val="black">
                <a:alpha val="50000"/>
              </a:prstClr>
            </a:innerShdw>
          </a:effectLst>
        </p:spPr>
      </p:pic>
    </p:spTree>
  </p:cSld>
  <p:clrMapOvr>
    <a:masterClrMapping/>
  </p:clrMapOvr>
  <p:transition spd="med">
    <p:pull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359</TotalTime>
  <Words>896</Words>
  <Application>Microsoft Office PowerPoint</Application>
  <PresentationFormat>Apresentação na tela (4:3)</PresentationFormat>
  <Paragraphs>138</Paragraphs>
  <Slides>24</Slides>
  <Notes>0</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Concurso</vt:lpstr>
      <vt:lpstr> ASSOCIAÇÃO BRASIL</vt:lpstr>
      <vt:lpstr>Nossa historia é assim ... </vt:lpstr>
      <vt:lpstr>Núcleos AB</vt:lpstr>
      <vt:lpstr> Núcleos Regionais e seus representantes </vt:lpstr>
      <vt:lpstr>Núcleo Belém </vt:lpstr>
      <vt:lpstr>Núcleo Belo Horizonte </vt:lpstr>
      <vt:lpstr>Núcleo Blumenau </vt:lpstr>
      <vt:lpstr>Núcleo Brasília </vt:lpstr>
      <vt:lpstr>Camping Guaratuba </vt:lpstr>
      <vt:lpstr>Núcleo Campo Grande </vt:lpstr>
      <vt:lpstr>Núcleo Cascavel </vt:lpstr>
      <vt:lpstr>Núcleo Cuiabá </vt:lpstr>
      <vt:lpstr>Núcleo Curitiba </vt:lpstr>
      <vt:lpstr>Núcleo Florianópolis </vt:lpstr>
      <vt:lpstr>Núcleo Goiânia </vt:lpstr>
      <vt:lpstr>Núcleo Lages </vt:lpstr>
      <vt:lpstr>Núcleo Londrina </vt:lpstr>
      <vt:lpstr>Núcleo Maringá </vt:lpstr>
      <vt:lpstr>Núcleo Passo Fundo </vt:lpstr>
      <vt:lpstr>Núcleo Porto Alegre </vt:lpstr>
      <vt:lpstr>Núcleo Recife </vt:lpstr>
      <vt:lpstr>Núcleo Rio de Janeiro </vt:lpstr>
      <vt:lpstr>Núcleo Salvador </vt:lpstr>
      <vt:lpstr>Núcleo São Paulo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ASSOCIAÇÃO BRASIL</dc:title>
  <dc:creator>Secretaria Seeb</dc:creator>
  <cp:lastModifiedBy>Secretaria Seeb</cp:lastModifiedBy>
  <cp:revision>38</cp:revision>
  <dcterms:created xsi:type="dcterms:W3CDTF">2015-11-24T15:17:50Z</dcterms:created>
  <dcterms:modified xsi:type="dcterms:W3CDTF">2015-11-25T11:40:38Z</dcterms:modified>
</cp:coreProperties>
</file>